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3" r:id="rId5"/>
    <p:sldId id="289" r:id="rId6"/>
    <p:sldId id="265" r:id="rId7"/>
    <p:sldId id="276" r:id="rId8"/>
    <p:sldId id="277" r:id="rId9"/>
    <p:sldId id="281" r:id="rId10"/>
    <p:sldId id="282" r:id="rId11"/>
    <p:sldId id="283" r:id="rId12"/>
    <p:sldId id="270" r:id="rId13"/>
    <p:sldId id="268" r:id="rId14"/>
    <p:sldId id="269" r:id="rId15"/>
    <p:sldId id="284" r:id="rId16"/>
    <p:sldId id="286" r:id="rId17"/>
    <p:sldId id="271" r:id="rId18"/>
    <p:sldId id="272" r:id="rId19"/>
    <p:sldId id="287" r:id="rId20"/>
    <p:sldId id="285" r:id="rId21"/>
    <p:sldId id="280"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ED398EA-045D-47E6-BD11-A98EA63D57E3}">
          <p14:sldIdLst>
            <p14:sldId id="256"/>
            <p14:sldId id="257"/>
            <p14:sldId id="258"/>
            <p14:sldId id="273"/>
            <p14:sldId id="289"/>
            <p14:sldId id="265"/>
            <p14:sldId id="276"/>
            <p14:sldId id="277"/>
            <p14:sldId id="281"/>
            <p14:sldId id="282"/>
            <p14:sldId id="283"/>
            <p14:sldId id="270"/>
            <p14:sldId id="268"/>
            <p14:sldId id="269"/>
            <p14:sldId id="284"/>
            <p14:sldId id="286"/>
            <p14:sldId id="271"/>
            <p14:sldId id="272"/>
            <p14:sldId id="287"/>
            <p14:sldId id="285"/>
            <p14:sldId id="280"/>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3" d="100"/>
          <a:sy n="113" d="100"/>
        </p:scale>
        <p:origin x="396"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3B368-2C71-49FD-8DD4-4D7B829E284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96168D2E-3106-458D-877D-904EE1F2A8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376DC5C-CB45-4F7A-8F5F-5C42926DDBEC}"/>
              </a:ext>
            </a:extLst>
          </p:cNvPr>
          <p:cNvSpPr>
            <a:spLocks noGrp="1"/>
          </p:cNvSpPr>
          <p:nvPr>
            <p:ph type="dt" sz="half" idx="10"/>
          </p:nvPr>
        </p:nvSpPr>
        <p:spPr/>
        <p:txBody>
          <a:bodyPr/>
          <a:lstStyle/>
          <a:p>
            <a:fld id="{308BFC11-66FF-44D5-BB8B-545D4160C136}" type="datetimeFigureOut">
              <a:rPr lang="en-US" smtClean="0"/>
              <a:t>5/23/2025</a:t>
            </a:fld>
            <a:endParaRPr lang="en-US"/>
          </a:p>
        </p:txBody>
      </p:sp>
      <p:sp>
        <p:nvSpPr>
          <p:cNvPr id="5" name="Fußzeilenplatzhalter 4">
            <a:extLst>
              <a:ext uri="{FF2B5EF4-FFF2-40B4-BE49-F238E27FC236}">
                <a16:creationId xmlns:a16="http://schemas.microsoft.com/office/drawing/2014/main" id="{CF48EBC2-C287-4B48-9233-7837C213E5AF}"/>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7E0376B1-EE2C-45CE-B772-48E915712FDE}"/>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248248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FE2D-3C11-4427-B4F0-5B26B891ACDA}"/>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30083C9A-257B-4665-8DC7-B28553AE96E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975CE465-5065-4823-89EF-CC6A5BE555FE}"/>
              </a:ext>
            </a:extLst>
          </p:cNvPr>
          <p:cNvSpPr>
            <a:spLocks noGrp="1"/>
          </p:cNvSpPr>
          <p:nvPr>
            <p:ph type="dt" sz="half" idx="10"/>
          </p:nvPr>
        </p:nvSpPr>
        <p:spPr/>
        <p:txBody>
          <a:bodyPr/>
          <a:lstStyle/>
          <a:p>
            <a:fld id="{308BFC11-66FF-44D5-BB8B-545D4160C136}" type="datetimeFigureOut">
              <a:rPr lang="en-US" smtClean="0"/>
              <a:t>5/23/2025</a:t>
            </a:fld>
            <a:endParaRPr lang="en-US"/>
          </a:p>
        </p:txBody>
      </p:sp>
      <p:sp>
        <p:nvSpPr>
          <p:cNvPr id="5" name="Fußzeilenplatzhalter 4">
            <a:extLst>
              <a:ext uri="{FF2B5EF4-FFF2-40B4-BE49-F238E27FC236}">
                <a16:creationId xmlns:a16="http://schemas.microsoft.com/office/drawing/2014/main" id="{DC15D352-1560-4A9A-B552-7CE5D2D8A854}"/>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0540106C-1983-4B00-88F2-4FF2D7DD4520}"/>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211336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46F8F8E-B2A1-43E5-8515-7D6CD6FDE1C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71E1320C-017C-4A02-B9D8-3CC768E0D53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1F51AEA0-B427-4062-B43C-56EB90DA34CC}"/>
              </a:ext>
            </a:extLst>
          </p:cNvPr>
          <p:cNvSpPr>
            <a:spLocks noGrp="1"/>
          </p:cNvSpPr>
          <p:nvPr>
            <p:ph type="dt" sz="half" idx="10"/>
          </p:nvPr>
        </p:nvSpPr>
        <p:spPr/>
        <p:txBody>
          <a:bodyPr/>
          <a:lstStyle/>
          <a:p>
            <a:fld id="{308BFC11-66FF-44D5-BB8B-545D4160C136}" type="datetimeFigureOut">
              <a:rPr lang="en-US" smtClean="0"/>
              <a:t>5/23/2025</a:t>
            </a:fld>
            <a:endParaRPr lang="en-US"/>
          </a:p>
        </p:txBody>
      </p:sp>
      <p:sp>
        <p:nvSpPr>
          <p:cNvPr id="5" name="Fußzeilenplatzhalter 4">
            <a:extLst>
              <a:ext uri="{FF2B5EF4-FFF2-40B4-BE49-F238E27FC236}">
                <a16:creationId xmlns:a16="http://schemas.microsoft.com/office/drawing/2014/main" id="{0E8D1363-C722-42C3-ABFA-00187F57AB5A}"/>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CBAC7A9A-9720-4420-AC68-47F765C9A025}"/>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2440096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562BE4-5411-4AD3-92D4-D863620388B7}"/>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B5ED93D3-BDB3-4C2A-86D1-9120A402979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6B7B70AC-EFA9-43F9-9DED-0BED9A51358F}"/>
              </a:ext>
            </a:extLst>
          </p:cNvPr>
          <p:cNvSpPr>
            <a:spLocks noGrp="1"/>
          </p:cNvSpPr>
          <p:nvPr>
            <p:ph type="dt" sz="half" idx="10"/>
          </p:nvPr>
        </p:nvSpPr>
        <p:spPr/>
        <p:txBody>
          <a:bodyPr/>
          <a:lstStyle/>
          <a:p>
            <a:fld id="{308BFC11-66FF-44D5-BB8B-545D4160C136}" type="datetimeFigureOut">
              <a:rPr lang="en-US" smtClean="0"/>
              <a:t>5/23/2025</a:t>
            </a:fld>
            <a:endParaRPr lang="en-US"/>
          </a:p>
        </p:txBody>
      </p:sp>
      <p:sp>
        <p:nvSpPr>
          <p:cNvPr id="5" name="Fußzeilenplatzhalter 4">
            <a:extLst>
              <a:ext uri="{FF2B5EF4-FFF2-40B4-BE49-F238E27FC236}">
                <a16:creationId xmlns:a16="http://schemas.microsoft.com/office/drawing/2014/main" id="{A5D066B2-504A-4A49-8A2A-29A14D72CA9F}"/>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02A62216-4DFA-46F8-9F9A-5BAAC1CE0E52}"/>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348417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D002E-A4AA-437E-A0AB-4387C670ECC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3D6B5E76-86C6-41FE-9587-C15273EF0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FF1CF8B-6CF6-4480-8AB4-2F8830ECF97C}"/>
              </a:ext>
            </a:extLst>
          </p:cNvPr>
          <p:cNvSpPr>
            <a:spLocks noGrp="1"/>
          </p:cNvSpPr>
          <p:nvPr>
            <p:ph type="dt" sz="half" idx="10"/>
          </p:nvPr>
        </p:nvSpPr>
        <p:spPr/>
        <p:txBody>
          <a:bodyPr/>
          <a:lstStyle/>
          <a:p>
            <a:fld id="{308BFC11-66FF-44D5-BB8B-545D4160C136}" type="datetimeFigureOut">
              <a:rPr lang="en-US" smtClean="0"/>
              <a:t>5/23/2025</a:t>
            </a:fld>
            <a:endParaRPr lang="en-US"/>
          </a:p>
        </p:txBody>
      </p:sp>
      <p:sp>
        <p:nvSpPr>
          <p:cNvPr id="5" name="Fußzeilenplatzhalter 4">
            <a:extLst>
              <a:ext uri="{FF2B5EF4-FFF2-40B4-BE49-F238E27FC236}">
                <a16:creationId xmlns:a16="http://schemas.microsoft.com/office/drawing/2014/main" id="{B89E9D20-C21B-4E03-8331-8BB23C4E3E3B}"/>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FFB917A4-7312-43AE-AB9D-E4FEBAE56191}"/>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195040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CAD98-0D50-41F6-B047-4ABA39B6443D}"/>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74F220D-89D9-4B64-8864-D09C042B38E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91421593-F6E6-4BC9-A08B-4A0D32F64D2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62926054-A83A-4B53-B22F-DC4D73AF9728}"/>
              </a:ext>
            </a:extLst>
          </p:cNvPr>
          <p:cNvSpPr>
            <a:spLocks noGrp="1"/>
          </p:cNvSpPr>
          <p:nvPr>
            <p:ph type="dt" sz="half" idx="10"/>
          </p:nvPr>
        </p:nvSpPr>
        <p:spPr/>
        <p:txBody>
          <a:bodyPr/>
          <a:lstStyle/>
          <a:p>
            <a:fld id="{308BFC11-66FF-44D5-BB8B-545D4160C136}" type="datetimeFigureOut">
              <a:rPr lang="en-US" smtClean="0"/>
              <a:t>5/23/2025</a:t>
            </a:fld>
            <a:endParaRPr lang="en-US"/>
          </a:p>
        </p:txBody>
      </p:sp>
      <p:sp>
        <p:nvSpPr>
          <p:cNvPr id="6" name="Fußzeilenplatzhalter 5">
            <a:extLst>
              <a:ext uri="{FF2B5EF4-FFF2-40B4-BE49-F238E27FC236}">
                <a16:creationId xmlns:a16="http://schemas.microsoft.com/office/drawing/2014/main" id="{8CA98D8B-457D-4578-8CA9-AF06B9C10DEF}"/>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0A6A2788-796C-4778-A132-6A85A475BFF7}"/>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127929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982B9-D26C-45C4-ACF4-40E9898B67EE}"/>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3718BEEE-A09A-445A-BACE-AF1E02D09A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D244ED7-8818-4384-ADAA-0A317F26A46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ED097509-A294-4370-8920-BB56DB521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B1BB985-6186-4D31-8A0D-CE50B43EF39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6B08AF48-DEA1-42B1-8AE6-322A5507F281}"/>
              </a:ext>
            </a:extLst>
          </p:cNvPr>
          <p:cNvSpPr>
            <a:spLocks noGrp="1"/>
          </p:cNvSpPr>
          <p:nvPr>
            <p:ph type="dt" sz="half" idx="10"/>
          </p:nvPr>
        </p:nvSpPr>
        <p:spPr/>
        <p:txBody>
          <a:bodyPr/>
          <a:lstStyle/>
          <a:p>
            <a:fld id="{308BFC11-66FF-44D5-BB8B-545D4160C136}" type="datetimeFigureOut">
              <a:rPr lang="en-US" smtClean="0"/>
              <a:t>5/23/2025</a:t>
            </a:fld>
            <a:endParaRPr lang="en-US"/>
          </a:p>
        </p:txBody>
      </p:sp>
      <p:sp>
        <p:nvSpPr>
          <p:cNvPr id="8" name="Fußzeilenplatzhalter 7">
            <a:extLst>
              <a:ext uri="{FF2B5EF4-FFF2-40B4-BE49-F238E27FC236}">
                <a16:creationId xmlns:a16="http://schemas.microsoft.com/office/drawing/2014/main" id="{ADF42172-DE27-4ED1-AE98-0B0FE6C7F753}"/>
              </a:ext>
            </a:extLst>
          </p:cNvPr>
          <p:cNvSpPr>
            <a:spLocks noGrp="1"/>
          </p:cNvSpPr>
          <p:nvPr>
            <p:ph type="ftr" sz="quarter" idx="11"/>
          </p:nvPr>
        </p:nvSpPr>
        <p:spPr/>
        <p:txBody>
          <a:bodyPr/>
          <a:lstStyle/>
          <a:p>
            <a:endParaRPr lang="en-US"/>
          </a:p>
        </p:txBody>
      </p:sp>
      <p:sp>
        <p:nvSpPr>
          <p:cNvPr id="9" name="Foliennummernplatzhalter 8">
            <a:extLst>
              <a:ext uri="{FF2B5EF4-FFF2-40B4-BE49-F238E27FC236}">
                <a16:creationId xmlns:a16="http://schemas.microsoft.com/office/drawing/2014/main" id="{FE64A7C6-4CD9-4AA5-9416-FD6A38EA6FC3}"/>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166253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063AC-7660-476E-8D72-CAE46670CA64}"/>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956B4D0-ABF1-4588-B913-77859E1B2133}"/>
              </a:ext>
            </a:extLst>
          </p:cNvPr>
          <p:cNvSpPr>
            <a:spLocks noGrp="1"/>
          </p:cNvSpPr>
          <p:nvPr>
            <p:ph type="dt" sz="half" idx="10"/>
          </p:nvPr>
        </p:nvSpPr>
        <p:spPr/>
        <p:txBody>
          <a:bodyPr/>
          <a:lstStyle/>
          <a:p>
            <a:fld id="{308BFC11-66FF-44D5-BB8B-545D4160C136}" type="datetimeFigureOut">
              <a:rPr lang="en-US" smtClean="0"/>
              <a:t>5/23/2025</a:t>
            </a:fld>
            <a:endParaRPr lang="en-US"/>
          </a:p>
        </p:txBody>
      </p:sp>
      <p:sp>
        <p:nvSpPr>
          <p:cNvPr id="4" name="Fußzeilenplatzhalter 3">
            <a:extLst>
              <a:ext uri="{FF2B5EF4-FFF2-40B4-BE49-F238E27FC236}">
                <a16:creationId xmlns:a16="http://schemas.microsoft.com/office/drawing/2014/main" id="{084549E4-9F9C-4955-B1E1-7E1C794D5577}"/>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BB0CB2B7-0C62-48B4-9452-F2F9D49DEC17}"/>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10003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0A8895-0C9B-4D0A-BE60-7F4212E63F12}"/>
              </a:ext>
            </a:extLst>
          </p:cNvPr>
          <p:cNvSpPr>
            <a:spLocks noGrp="1"/>
          </p:cNvSpPr>
          <p:nvPr>
            <p:ph type="dt" sz="half" idx="10"/>
          </p:nvPr>
        </p:nvSpPr>
        <p:spPr/>
        <p:txBody>
          <a:bodyPr/>
          <a:lstStyle/>
          <a:p>
            <a:fld id="{308BFC11-66FF-44D5-BB8B-545D4160C136}" type="datetimeFigureOut">
              <a:rPr lang="en-US" smtClean="0"/>
              <a:t>5/23/2025</a:t>
            </a:fld>
            <a:endParaRPr lang="en-US"/>
          </a:p>
        </p:txBody>
      </p:sp>
      <p:sp>
        <p:nvSpPr>
          <p:cNvPr id="3" name="Fußzeilenplatzhalter 2">
            <a:extLst>
              <a:ext uri="{FF2B5EF4-FFF2-40B4-BE49-F238E27FC236}">
                <a16:creationId xmlns:a16="http://schemas.microsoft.com/office/drawing/2014/main" id="{AB2D660E-539C-47D1-89C0-8F4911AB832C}"/>
              </a:ext>
            </a:extLst>
          </p:cNvPr>
          <p:cNvSpPr>
            <a:spLocks noGrp="1"/>
          </p:cNvSpPr>
          <p:nvPr>
            <p:ph type="ftr" sz="quarter" idx="11"/>
          </p:nvPr>
        </p:nvSpPr>
        <p:spPr/>
        <p:txBody>
          <a:bodyPr/>
          <a:lstStyle/>
          <a:p>
            <a:endParaRPr lang="en-US"/>
          </a:p>
        </p:txBody>
      </p:sp>
      <p:sp>
        <p:nvSpPr>
          <p:cNvPr id="4" name="Foliennummernplatzhalter 3">
            <a:extLst>
              <a:ext uri="{FF2B5EF4-FFF2-40B4-BE49-F238E27FC236}">
                <a16:creationId xmlns:a16="http://schemas.microsoft.com/office/drawing/2014/main" id="{38F9ACBD-5C58-4CFA-9B22-80C256F6056A}"/>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307609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238F1-D037-474D-9353-82F7196A804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C86A4F26-457E-481B-86C3-EF2AABDB45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06BACE8C-DB94-4832-B177-F6623CFAB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36C5C72-8C9C-4755-AC61-7E5FC2A68438}"/>
              </a:ext>
            </a:extLst>
          </p:cNvPr>
          <p:cNvSpPr>
            <a:spLocks noGrp="1"/>
          </p:cNvSpPr>
          <p:nvPr>
            <p:ph type="dt" sz="half" idx="10"/>
          </p:nvPr>
        </p:nvSpPr>
        <p:spPr/>
        <p:txBody>
          <a:bodyPr/>
          <a:lstStyle/>
          <a:p>
            <a:fld id="{308BFC11-66FF-44D5-BB8B-545D4160C136}" type="datetimeFigureOut">
              <a:rPr lang="en-US" smtClean="0"/>
              <a:t>5/23/2025</a:t>
            </a:fld>
            <a:endParaRPr lang="en-US"/>
          </a:p>
        </p:txBody>
      </p:sp>
      <p:sp>
        <p:nvSpPr>
          <p:cNvPr id="6" name="Fußzeilenplatzhalter 5">
            <a:extLst>
              <a:ext uri="{FF2B5EF4-FFF2-40B4-BE49-F238E27FC236}">
                <a16:creationId xmlns:a16="http://schemas.microsoft.com/office/drawing/2014/main" id="{D18D1C60-288E-48D2-9500-15AB4ABE621D}"/>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DED439D9-B7D9-4052-B5FC-FE3E18F6078A}"/>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112065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201AA9-8C36-4F86-AF35-C0048087F14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2ADBB2E3-B94C-47A0-8974-C49608524D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4C86B156-1EC6-4250-B36E-A85E9C69D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4EDD96F-7568-4378-B016-9C2476C07725}"/>
              </a:ext>
            </a:extLst>
          </p:cNvPr>
          <p:cNvSpPr>
            <a:spLocks noGrp="1"/>
          </p:cNvSpPr>
          <p:nvPr>
            <p:ph type="dt" sz="half" idx="10"/>
          </p:nvPr>
        </p:nvSpPr>
        <p:spPr/>
        <p:txBody>
          <a:bodyPr/>
          <a:lstStyle/>
          <a:p>
            <a:fld id="{308BFC11-66FF-44D5-BB8B-545D4160C136}" type="datetimeFigureOut">
              <a:rPr lang="en-US" smtClean="0"/>
              <a:t>5/23/2025</a:t>
            </a:fld>
            <a:endParaRPr lang="en-US"/>
          </a:p>
        </p:txBody>
      </p:sp>
      <p:sp>
        <p:nvSpPr>
          <p:cNvPr id="6" name="Fußzeilenplatzhalter 5">
            <a:extLst>
              <a:ext uri="{FF2B5EF4-FFF2-40B4-BE49-F238E27FC236}">
                <a16:creationId xmlns:a16="http://schemas.microsoft.com/office/drawing/2014/main" id="{298C75D2-4E68-4FAB-9727-8E88A5719AC3}"/>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48B4D741-F943-442C-AF28-94621F3ACF28}"/>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248017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670F6B0-4D78-4E08-A35A-D1AD3EE45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60C5A2DD-2031-4DEF-B07B-DF0BFC8FB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67FE54E5-71BA-4EF6-87EC-D903A733B6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BFC11-66FF-44D5-BB8B-545D4160C136}" type="datetimeFigureOut">
              <a:rPr lang="en-US" smtClean="0"/>
              <a:t>5/23/2025</a:t>
            </a:fld>
            <a:endParaRPr lang="en-US"/>
          </a:p>
        </p:txBody>
      </p:sp>
      <p:sp>
        <p:nvSpPr>
          <p:cNvPr id="5" name="Fußzeilenplatzhalter 4">
            <a:extLst>
              <a:ext uri="{FF2B5EF4-FFF2-40B4-BE49-F238E27FC236}">
                <a16:creationId xmlns:a16="http://schemas.microsoft.com/office/drawing/2014/main" id="{DBE651F8-8977-4070-93E6-35F93B6197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a:extLst>
              <a:ext uri="{FF2B5EF4-FFF2-40B4-BE49-F238E27FC236}">
                <a16:creationId xmlns:a16="http://schemas.microsoft.com/office/drawing/2014/main" id="{96510198-9C4B-4573-8E1B-53F7EB59BE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00B4D-862F-4C38-8560-AC5A194560D7}" type="slidenum">
              <a:rPr lang="en-US" smtClean="0"/>
              <a:t>‹Nr.›</a:t>
            </a:fld>
            <a:endParaRPr lang="en-US"/>
          </a:p>
        </p:txBody>
      </p:sp>
    </p:spTree>
    <p:extLst>
      <p:ext uri="{BB962C8B-B14F-4D97-AF65-F5344CB8AC3E}">
        <p14:creationId xmlns:p14="http://schemas.microsoft.com/office/powerpoint/2010/main" val="3158200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0.png"/><Relationship Id="rId7" Type="http://schemas.openxmlformats.org/officeDocument/2006/relationships/hyperlink" Target="https://austria-forum.org/af/Neuigkeiten"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nid-library.com/Home/BookDetail/187" TargetMode="External"/><Relationship Id="rId5" Type="http://schemas.openxmlformats.org/officeDocument/2006/relationships/hyperlink" Target="https://www.nid-library.com/home/collections/135" TargetMode="External"/><Relationship Id="rId4" Type="http://schemas.openxmlformats.org/officeDocument/2006/relationships/hyperlink" Target="https://www.nid-library.com/Home/BookDetail/637"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austria-forum.org/" TargetMode="External"/><Relationship Id="rId3" Type="http://schemas.openxmlformats.org/officeDocument/2006/relationships/image" Target="../media/image50.png"/><Relationship Id="rId7" Type="http://schemas.openxmlformats.org/officeDocument/2006/relationships/hyperlink" Target="https://www.nid-library.com/Home/ViewBook/1529"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nid-library.com/Home/ViewBook/243/20/view" TargetMode="External"/><Relationship Id="rId5" Type="http://schemas.openxmlformats.org/officeDocument/2006/relationships/hyperlink" Target="https://austria-forum.org/af/Neuigkeiten" TargetMode="External"/><Relationship Id="rId4" Type="http://schemas.openxmlformats.org/officeDocument/2006/relationships/hyperlink" Target="https://www.nid-library.com/" TargetMode="External"/><Relationship Id="rId9" Type="http://schemas.openxmlformats.org/officeDocument/2006/relationships/hyperlink" Target="https://www.nid-library.com/Home/ViewBook/2469%2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hyperlink" Target="https://austria-forum.org/af/AEIOU/Graz_Rathaus_Architektur"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austria-forum.org/af/Wissenssammlungen/Historische_Bilder/Themenbereiche/Schl&#246;sser_Burgen_Kl&#246;ster/Graz" TargetMode="External"/><Relationship Id="rId5" Type="http://schemas.openxmlformats.org/officeDocument/2006/relationships/hyperlink" Target="https://austria-forum.org/af/AEIOU/Graz_Burg" TargetMode="External"/><Relationship Id="rId4" Type="http://schemas.openxmlformats.org/officeDocument/2006/relationships/hyperlink" Target="https://austria-forum.org/af/AEIOU/Kindermuseum_Graz"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austria-forum.org/" TargetMode="External"/><Relationship Id="rId2" Type="http://schemas.openxmlformats.org/officeDocument/2006/relationships/hyperlink" Target="https://austria-forum.org/af/AEIOU" TargetMode="External"/><Relationship Id="rId1" Type="http://schemas.openxmlformats.org/officeDocument/2006/relationships/slideLayout" Target="../slideLayouts/slideLayout1.xml"/><Relationship Id="rId5" Type="http://schemas.openxmlformats.org/officeDocument/2006/relationships/hyperlink" Target="https://austria-forum.org/af/Neuigkeiten" TargetMode="External"/><Relationship Id="rId4" Type="http://schemas.openxmlformats.org/officeDocument/2006/relationships/hyperlink" Target="https://www.nid-library.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www.nid-library.com/Home/ViewBook/220" TargetMode="Externa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austria-forum.org/"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ustria-forum.org/web-books/diekrauterimgarten00de2010iicm/000618" TargetMode="External"/><Relationship Id="rId2" Type="http://schemas.openxmlformats.org/officeDocument/2006/relationships/hyperlink" Target="https://austria-forum.org/web-books/diegiftgewachse00de1871kfu/00000065" TargetMode="External"/><Relationship Id="rId1" Type="http://schemas.openxmlformats.org/officeDocument/2006/relationships/slideLayout" Target="../slideLayouts/slideLayout1.xml"/><Relationship Id="rId5" Type="http://schemas.openxmlformats.org/officeDocument/2006/relationships/hyperlink" Target="https://austria-forum.org/af/Wissenssammlungen/Flora/Lorbeer-Seidelbast" TargetMode="External"/><Relationship Id="rId4" Type="http://schemas.openxmlformats.org/officeDocument/2006/relationships/hyperlink" Target="https://austria-forum.org/af/Wissenssammlungen/Haus-_und_Gartenpflanzen/Seidelbas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nid-library.com/" TargetMode="External"/><Relationship Id="rId4" Type="http://schemas.openxmlformats.org/officeDocument/2006/relationships/hyperlink" Target="https://www.nid-library.com/Home/BookDetail/12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nid-library.com/Home/BookDetail/127"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7187D1-DC48-4AEB-84F4-4EC2C58210EB}"/>
              </a:ext>
            </a:extLst>
          </p:cNvPr>
          <p:cNvSpPr>
            <a:spLocks noGrp="1"/>
          </p:cNvSpPr>
          <p:nvPr>
            <p:ph type="ctrTitle"/>
          </p:nvPr>
        </p:nvSpPr>
        <p:spPr>
          <a:xfrm>
            <a:off x="219456" y="240497"/>
            <a:ext cx="11375136" cy="1980132"/>
          </a:xfrm>
        </p:spPr>
        <p:txBody>
          <a:bodyPr>
            <a:normAutofit/>
          </a:bodyPr>
          <a:lstStyle/>
          <a:p>
            <a:r>
              <a:rPr lang="de-DE" dirty="0" err="1"/>
              <a:t>Documents</a:t>
            </a:r>
            <a:r>
              <a:rPr lang="de-DE" dirty="0"/>
              <a:t> </a:t>
            </a:r>
            <a:r>
              <a:rPr lang="de-DE" dirty="0" err="1"/>
              <a:t>Must</a:t>
            </a:r>
            <a:r>
              <a:rPr lang="de-DE" dirty="0"/>
              <a:t> </a:t>
            </a:r>
            <a:r>
              <a:rPr lang="de-DE" dirty="0" err="1"/>
              <a:t>Allow</a:t>
            </a:r>
            <a:r>
              <a:rPr lang="de-DE" dirty="0"/>
              <a:t> More </a:t>
            </a:r>
            <a:r>
              <a:rPr lang="de-DE" dirty="0" err="1"/>
              <a:t>Than</a:t>
            </a:r>
            <a:r>
              <a:rPr lang="de-DE" dirty="0"/>
              <a:t> Just Passive Reading</a:t>
            </a:r>
            <a:endParaRPr lang="en-US" dirty="0"/>
          </a:p>
        </p:txBody>
      </p:sp>
      <p:sp>
        <p:nvSpPr>
          <p:cNvPr id="3" name="Untertitel 2">
            <a:extLst>
              <a:ext uri="{FF2B5EF4-FFF2-40B4-BE49-F238E27FC236}">
                <a16:creationId xmlns:a16="http://schemas.microsoft.com/office/drawing/2014/main" id="{74ECCC80-F3DD-4143-BA84-6967FBE20EF7}"/>
              </a:ext>
            </a:extLst>
          </p:cNvPr>
          <p:cNvSpPr>
            <a:spLocks noGrp="1"/>
          </p:cNvSpPr>
          <p:nvPr>
            <p:ph type="subTitle" idx="1"/>
          </p:nvPr>
        </p:nvSpPr>
        <p:spPr>
          <a:xfrm>
            <a:off x="4443211" y="2424254"/>
            <a:ext cx="7353837" cy="1655762"/>
          </a:xfrm>
        </p:spPr>
        <p:txBody>
          <a:bodyPr>
            <a:noAutofit/>
          </a:bodyPr>
          <a:lstStyle/>
          <a:p>
            <a:r>
              <a:rPr lang="de-DE" sz="2800" dirty="0"/>
              <a:t>Hermann Maurer </a:t>
            </a:r>
            <a:br>
              <a:rPr lang="de-DE" sz="2800" dirty="0"/>
            </a:br>
            <a:r>
              <a:rPr lang="de-DE" sz="2800" dirty="0"/>
              <a:t> Computer Science,  </a:t>
            </a:r>
          </a:p>
          <a:p>
            <a:r>
              <a:rPr lang="de-DE" sz="2800" dirty="0"/>
              <a:t>Graz University </a:t>
            </a:r>
            <a:r>
              <a:rPr lang="de-DE" sz="2800" dirty="0" err="1"/>
              <a:t>of</a:t>
            </a:r>
            <a:r>
              <a:rPr lang="de-DE" sz="2800" dirty="0"/>
              <a:t> Technology, Austria</a:t>
            </a:r>
          </a:p>
          <a:p>
            <a:endParaRPr lang="de-DE" sz="2800" dirty="0"/>
          </a:p>
          <a:p>
            <a:r>
              <a:rPr lang="de-DE" sz="2800" dirty="0" err="1"/>
              <a:t>Presentation</a:t>
            </a:r>
            <a:r>
              <a:rPr lang="de-DE" sz="2800" dirty="0"/>
              <a:t> May 29, 2025 at AAI2025, </a:t>
            </a:r>
            <a:r>
              <a:rPr lang="de-DE" sz="2800" dirty="0" err="1"/>
              <a:t>Serbia</a:t>
            </a:r>
            <a:endParaRPr lang="en-US" sz="2800" dirty="0"/>
          </a:p>
        </p:txBody>
      </p:sp>
      <p:pic>
        <p:nvPicPr>
          <p:cNvPr id="5" name="Grafik 4">
            <a:extLst>
              <a:ext uri="{FF2B5EF4-FFF2-40B4-BE49-F238E27FC236}">
                <a16:creationId xmlns:a16="http://schemas.microsoft.com/office/drawing/2014/main" id="{39ED6B25-461E-475A-837B-943FE0D26BB4}"/>
              </a:ext>
            </a:extLst>
          </p:cNvPr>
          <p:cNvPicPr>
            <a:picLocks noChangeAspect="1"/>
          </p:cNvPicPr>
          <p:nvPr/>
        </p:nvPicPr>
        <p:blipFill>
          <a:blip r:embed="rId2"/>
          <a:stretch>
            <a:fillRect/>
          </a:stretch>
        </p:blipFill>
        <p:spPr>
          <a:xfrm>
            <a:off x="1637707" y="2220629"/>
            <a:ext cx="2581275" cy="2971800"/>
          </a:xfrm>
          <a:prstGeom prst="rect">
            <a:avLst/>
          </a:prstGeom>
        </p:spPr>
      </p:pic>
      <p:sp>
        <p:nvSpPr>
          <p:cNvPr id="4" name="Textfeld 3">
            <a:extLst>
              <a:ext uri="{FF2B5EF4-FFF2-40B4-BE49-F238E27FC236}">
                <a16:creationId xmlns:a16="http://schemas.microsoft.com/office/drawing/2014/main" id="{B45E7126-7D7B-4D8F-85C5-BE5F3CB658E0}"/>
              </a:ext>
            </a:extLst>
          </p:cNvPr>
          <p:cNvSpPr txBox="1"/>
          <p:nvPr/>
        </p:nvSpPr>
        <p:spPr>
          <a:xfrm>
            <a:off x="219456" y="5347616"/>
            <a:ext cx="11740896" cy="1200329"/>
          </a:xfrm>
          <a:prstGeom prst="rect">
            <a:avLst/>
          </a:prstGeom>
          <a:noFill/>
        </p:spPr>
        <p:txBody>
          <a:bodyPr wrap="square" rtlCol="0">
            <a:spAutoFit/>
          </a:bodyPr>
          <a:lstStyle/>
          <a:p>
            <a:r>
              <a:rPr lang="de-DE" sz="2400" dirty="0"/>
              <a:t>I </a:t>
            </a:r>
            <a:r>
              <a:rPr lang="de-DE" sz="2400" dirty="0" err="1"/>
              <a:t>would</a:t>
            </a:r>
            <a:r>
              <a:rPr lang="de-DE" sz="2400" dirty="0"/>
              <a:t> </a:t>
            </a:r>
            <a:r>
              <a:rPr lang="de-DE" sz="2400" dirty="0" err="1"/>
              <a:t>love</a:t>
            </a:r>
            <a:r>
              <a:rPr lang="de-DE" sz="2400" dirty="0"/>
              <a:t> </a:t>
            </a:r>
            <a:r>
              <a:rPr lang="de-DE" sz="2400" dirty="0" err="1"/>
              <a:t>to</a:t>
            </a:r>
            <a:r>
              <a:rPr lang="de-DE" sz="2400" dirty="0"/>
              <a:t> switch a </a:t>
            </a:r>
            <a:r>
              <a:rPr lang="de-DE" sz="2400" dirty="0" err="1"/>
              <a:t>few</a:t>
            </a:r>
            <a:r>
              <a:rPr lang="de-DE" sz="2400" dirty="0"/>
              <a:t> </a:t>
            </a:r>
            <a:r>
              <a:rPr lang="de-DE" sz="2400" dirty="0" err="1"/>
              <a:t>times</a:t>
            </a:r>
            <a:r>
              <a:rPr lang="de-DE" sz="2400" dirty="0"/>
              <a:t>  to a </a:t>
            </a:r>
            <a:r>
              <a:rPr lang="de-DE" sz="2400" dirty="0" err="1"/>
              <a:t>life</a:t>
            </a:r>
            <a:r>
              <a:rPr lang="de-DE" sz="2400" dirty="0"/>
              <a:t> </a:t>
            </a:r>
            <a:r>
              <a:rPr lang="de-DE" sz="2400" dirty="0" err="1"/>
              <a:t>demo</a:t>
            </a:r>
            <a:r>
              <a:rPr lang="de-DE" sz="2400" dirty="0"/>
              <a:t>, time </a:t>
            </a:r>
            <a:r>
              <a:rPr lang="de-DE" sz="2400" dirty="0" err="1"/>
              <a:t>does</a:t>
            </a:r>
            <a:r>
              <a:rPr lang="de-DE" sz="2400" dirty="0"/>
              <a:t> not </a:t>
            </a:r>
            <a:r>
              <a:rPr lang="de-DE" sz="2400" dirty="0" err="1"/>
              <a:t>allow</a:t>
            </a:r>
            <a:r>
              <a:rPr lang="de-DE" sz="2400" dirty="0"/>
              <a:t> </a:t>
            </a:r>
            <a:r>
              <a:rPr lang="de-DE" sz="2400" dirty="0" err="1"/>
              <a:t>this</a:t>
            </a:r>
            <a:r>
              <a:rPr lang="de-DE" sz="2400" dirty="0"/>
              <a:t>. But </a:t>
            </a:r>
            <a:r>
              <a:rPr lang="de-DE" sz="2400" dirty="0" err="1"/>
              <a:t>this</a:t>
            </a:r>
            <a:r>
              <a:rPr lang="de-DE" sz="2400" dirty="0"/>
              <a:t> </a:t>
            </a:r>
            <a:r>
              <a:rPr lang="de-DE" sz="2400" dirty="0" err="1"/>
              <a:t>document</a:t>
            </a:r>
            <a:r>
              <a:rPr lang="de-DE" sz="2400" dirty="0"/>
              <a:t> </a:t>
            </a:r>
            <a:r>
              <a:rPr lang="de-DE" sz="2400" dirty="0" err="1"/>
              <a:t>is</a:t>
            </a:r>
            <a:r>
              <a:rPr lang="de-DE" sz="2400" dirty="0"/>
              <a:t> </a:t>
            </a:r>
            <a:r>
              <a:rPr lang="de-DE" sz="2400" dirty="0" err="1"/>
              <a:t>sufficient</a:t>
            </a:r>
            <a:r>
              <a:rPr lang="de-DE" sz="2400" dirty="0"/>
              <a:t> that you </a:t>
            </a:r>
            <a:r>
              <a:rPr lang="de-DE" sz="2400" dirty="0" err="1"/>
              <a:t>can</a:t>
            </a:r>
            <a:r>
              <a:rPr lang="de-DE" sz="2400" dirty="0"/>
              <a:t> also </a:t>
            </a:r>
            <a:r>
              <a:rPr lang="de-DE" sz="2400" dirty="0" err="1"/>
              <a:t>try</a:t>
            </a:r>
            <a:r>
              <a:rPr lang="de-DE" sz="2400" dirty="0"/>
              <a:t> </a:t>
            </a:r>
            <a:r>
              <a:rPr lang="de-DE" sz="2400" dirty="0" err="1"/>
              <a:t>the</a:t>
            </a:r>
            <a:r>
              <a:rPr lang="de-DE" sz="2400" dirty="0"/>
              <a:t> </a:t>
            </a:r>
            <a:r>
              <a:rPr lang="de-DE" sz="2400" dirty="0" err="1"/>
              <a:t>ideas</a:t>
            </a:r>
            <a:r>
              <a:rPr lang="de-DE" sz="2400" dirty="0"/>
              <a:t> </a:t>
            </a:r>
            <a:r>
              <a:rPr lang="de-DE" sz="2400" dirty="0" err="1"/>
              <a:t>presented</a:t>
            </a:r>
            <a:r>
              <a:rPr lang="de-DE" sz="2400" dirty="0"/>
              <a:t> </a:t>
            </a:r>
            <a:r>
              <a:rPr lang="de-DE" sz="2400" dirty="0" err="1"/>
              <a:t>using</a:t>
            </a:r>
            <a:r>
              <a:rPr lang="de-DE" sz="2400" dirty="0"/>
              <a:t>  Austria-Forum and NID and AI </a:t>
            </a:r>
            <a:r>
              <a:rPr lang="de-DE" sz="2400" dirty="0" err="1"/>
              <a:t>components</a:t>
            </a:r>
            <a:r>
              <a:rPr lang="de-DE" sz="2400" dirty="0"/>
              <a:t> </a:t>
            </a:r>
            <a:r>
              <a:rPr lang="de-DE" sz="2400" dirty="0" err="1"/>
              <a:t>yourself</a:t>
            </a:r>
            <a:r>
              <a:rPr lang="de-DE" sz="2400" dirty="0"/>
              <a:t>. This </a:t>
            </a:r>
            <a:r>
              <a:rPr lang="de-DE" sz="2400" dirty="0" err="1"/>
              <a:t>is</a:t>
            </a:r>
            <a:r>
              <a:rPr lang="de-DE" sz="2400"/>
              <a:t> why</a:t>
            </a:r>
            <a:r>
              <a:rPr lang="de-DE" sz="2400" dirty="0"/>
              <a:t> I am </a:t>
            </a:r>
            <a:r>
              <a:rPr lang="de-DE" sz="2400" dirty="0" err="1"/>
              <a:t>using</a:t>
            </a:r>
            <a:r>
              <a:rPr lang="de-DE" sz="2400" dirty="0"/>
              <a:t> </a:t>
            </a:r>
            <a:r>
              <a:rPr lang="de-DE" sz="2400" dirty="0" err="1"/>
              <a:t>much</a:t>
            </a:r>
            <a:r>
              <a:rPr lang="de-DE" sz="2400" dirty="0"/>
              <a:t> </a:t>
            </a:r>
            <a:r>
              <a:rPr lang="de-DE" sz="2400" dirty="0" err="1"/>
              <a:t>more</a:t>
            </a:r>
            <a:r>
              <a:rPr lang="de-DE" sz="2400" dirty="0"/>
              <a:t> </a:t>
            </a:r>
            <a:r>
              <a:rPr lang="de-DE" sz="2400" dirty="0" err="1"/>
              <a:t>text</a:t>
            </a:r>
            <a:r>
              <a:rPr lang="de-DE" sz="2400" dirty="0"/>
              <a:t> </a:t>
            </a:r>
            <a:r>
              <a:rPr lang="de-DE" sz="2400" dirty="0" err="1"/>
              <a:t>than</a:t>
            </a:r>
            <a:r>
              <a:rPr lang="de-DE" sz="2400" dirty="0"/>
              <a:t> </a:t>
            </a:r>
            <a:r>
              <a:rPr lang="de-DE" sz="2400" dirty="0" err="1"/>
              <a:t>is</a:t>
            </a:r>
            <a:r>
              <a:rPr lang="de-DE" sz="2400" dirty="0"/>
              <a:t> </a:t>
            </a:r>
            <a:r>
              <a:rPr lang="de-DE" sz="2400" dirty="0" err="1"/>
              <a:t>usual</a:t>
            </a:r>
            <a:r>
              <a:rPr lang="de-DE" sz="2400" dirty="0"/>
              <a:t> in </a:t>
            </a:r>
            <a:r>
              <a:rPr lang="de-DE" sz="2400" dirty="0" err="1"/>
              <a:t>presentations</a:t>
            </a:r>
            <a:r>
              <a:rPr lang="de-DE" sz="2400" dirty="0"/>
              <a:t>.</a:t>
            </a:r>
            <a:endParaRPr lang="en-US" sz="2400" dirty="0"/>
          </a:p>
        </p:txBody>
      </p:sp>
    </p:spTree>
    <p:extLst>
      <p:ext uri="{BB962C8B-B14F-4D97-AF65-F5344CB8AC3E}">
        <p14:creationId xmlns:p14="http://schemas.microsoft.com/office/powerpoint/2010/main" val="64681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pic>
        <p:nvPicPr>
          <p:cNvPr id="8" name="Grafik 7">
            <a:extLst>
              <a:ext uri="{FF2B5EF4-FFF2-40B4-BE49-F238E27FC236}">
                <a16:creationId xmlns:a16="http://schemas.microsoft.com/office/drawing/2014/main" id="{F796994A-FFE3-486A-890E-179DF16A173D}"/>
              </a:ext>
            </a:extLst>
          </p:cNvPr>
          <p:cNvPicPr>
            <a:picLocks noChangeAspect="1"/>
          </p:cNvPicPr>
          <p:nvPr/>
        </p:nvPicPr>
        <p:blipFill>
          <a:blip r:embed="rId4"/>
          <a:stretch>
            <a:fillRect/>
          </a:stretch>
        </p:blipFill>
        <p:spPr>
          <a:xfrm>
            <a:off x="0" y="50546"/>
            <a:ext cx="12192000" cy="6756907"/>
          </a:xfrm>
          <a:prstGeom prst="rect">
            <a:avLst/>
          </a:prstGeom>
        </p:spPr>
      </p:pic>
    </p:spTree>
    <p:extLst>
      <p:ext uri="{BB962C8B-B14F-4D97-AF65-F5344CB8AC3E}">
        <p14:creationId xmlns:p14="http://schemas.microsoft.com/office/powerpoint/2010/main" val="1509914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560BF338-AEA9-4F49-9500-44DF0A29A9B9}"/>
              </a:ext>
            </a:extLst>
          </p:cNvPr>
          <p:cNvSpPr txBox="1"/>
          <p:nvPr/>
        </p:nvSpPr>
        <p:spPr>
          <a:xfrm>
            <a:off x="239055" y="-58181"/>
            <a:ext cx="11497586" cy="1200329"/>
          </a:xfrm>
          <a:prstGeom prst="rect">
            <a:avLst/>
          </a:prstGeom>
          <a:noFill/>
        </p:spPr>
        <p:txBody>
          <a:bodyPr wrap="square" rtlCol="0">
            <a:spAutoFit/>
          </a:bodyPr>
          <a:lstStyle/>
          <a:p>
            <a:r>
              <a:rPr lang="de-DE" sz="2400" dirty="0"/>
              <a:t>As was </a:t>
            </a:r>
            <a:r>
              <a:rPr lang="de-DE" sz="2400" dirty="0" err="1"/>
              <a:t>mentioned</a:t>
            </a:r>
            <a:r>
              <a:rPr lang="de-DE" sz="2400" dirty="0"/>
              <a:t>, </a:t>
            </a:r>
            <a:r>
              <a:rPr lang="de-DE" sz="2400" dirty="0" err="1"/>
              <a:t>the</a:t>
            </a:r>
            <a:r>
              <a:rPr lang="de-DE" sz="2400" dirty="0"/>
              <a:t> „</a:t>
            </a:r>
            <a:r>
              <a:rPr lang="de-DE" sz="2400" dirty="0" err="1"/>
              <a:t>Einstellungs</a:t>
            </a:r>
            <a:r>
              <a:rPr lang="de-DE" sz="2400" dirty="0"/>
              <a:t>“(„Settings“) Button </a:t>
            </a:r>
            <a:r>
              <a:rPr lang="de-DE" sz="2400" dirty="0" err="1"/>
              <a:t>allows</a:t>
            </a:r>
            <a:r>
              <a:rPr lang="de-DE" sz="2400" dirty="0"/>
              <a:t> </a:t>
            </a:r>
            <a:r>
              <a:rPr lang="de-DE" sz="2400" dirty="0" err="1"/>
              <a:t>to</a:t>
            </a:r>
            <a:r>
              <a:rPr lang="de-DE" sz="2400" dirty="0"/>
              <a:t> </a:t>
            </a:r>
            <a:r>
              <a:rPr lang="de-DE" sz="2400" dirty="0" err="1"/>
              <a:t>choose</a:t>
            </a:r>
            <a:r>
              <a:rPr lang="de-DE" sz="2400" dirty="0"/>
              <a:t> </a:t>
            </a:r>
            <a:r>
              <a:rPr lang="de-DE" sz="2400" dirty="0" err="1"/>
              <a:t>the</a:t>
            </a:r>
            <a:r>
              <a:rPr lang="de-DE" sz="2400" dirty="0"/>
              <a:t> </a:t>
            </a:r>
            <a:r>
              <a:rPr lang="de-DE" sz="2400" dirty="0" err="1"/>
              <a:t>language</a:t>
            </a:r>
            <a:r>
              <a:rPr lang="de-DE" sz="2400" dirty="0"/>
              <a:t> and also </a:t>
            </a:r>
            <a:r>
              <a:rPr lang="de-DE" sz="2400" dirty="0" err="1"/>
              <a:t>the</a:t>
            </a:r>
            <a:r>
              <a:rPr lang="de-DE" sz="2400" dirty="0"/>
              <a:t> </a:t>
            </a:r>
            <a:r>
              <a:rPr lang="de-DE" sz="2400" dirty="0" err="1"/>
              <a:t>complexity</a:t>
            </a:r>
            <a:r>
              <a:rPr lang="de-DE" sz="2400" dirty="0"/>
              <a:t> </a:t>
            </a:r>
            <a:r>
              <a:rPr lang="de-DE" sz="2400" dirty="0" err="1"/>
              <a:t>of</a:t>
            </a:r>
            <a:r>
              <a:rPr lang="de-DE" sz="2400" dirty="0"/>
              <a:t> </a:t>
            </a:r>
            <a:r>
              <a:rPr lang="de-DE" sz="2400" dirty="0" err="1"/>
              <a:t>the</a:t>
            </a:r>
            <a:r>
              <a:rPr lang="de-DE" sz="2400" dirty="0"/>
              <a:t> </a:t>
            </a:r>
            <a:r>
              <a:rPr lang="de-DE" sz="2400" dirty="0" err="1"/>
              <a:t>the</a:t>
            </a:r>
            <a:r>
              <a:rPr lang="de-DE" sz="2400" dirty="0"/>
              <a:t> </a:t>
            </a:r>
            <a:r>
              <a:rPr lang="de-DE" sz="2400" dirty="0" err="1"/>
              <a:t>menues</a:t>
            </a:r>
            <a:r>
              <a:rPr lang="de-DE" sz="2400" dirty="0"/>
              <a:t>. </a:t>
            </a:r>
            <a:r>
              <a:rPr lang="de-DE" sz="2400" dirty="0" err="1"/>
              <a:t>If</a:t>
            </a:r>
            <a:r>
              <a:rPr lang="de-DE" sz="2400" dirty="0"/>
              <a:t> I log in </a:t>
            </a:r>
            <a:r>
              <a:rPr lang="de-DE" sz="2400" dirty="0" err="1"/>
              <a:t>as</a:t>
            </a:r>
            <a:r>
              <a:rPr lang="de-DE" sz="2400" dirty="0"/>
              <a:t> </a:t>
            </a:r>
            <a:r>
              <a:rPr lang="de-DE" sz="2400" dirty="0" err="1"/>
              <a:t>editor</a:t>
            </a:r>
            <a:r>
              <a:rPr lang="de-DE" sz="2400" dirty="0"/>
              <a:t> I </a:t>
            </a:r>
            <a:r>
              <a:rPr lang="de-DE" sz="2400" dirty="0" err="1"/>
              <a:t>get</a:t>
            </a:r>
            <a:r>
              <a:rPr lang="de-DE" sz="2400" dirty="0"/>
              <a:t>  </a:t>
            </a:r>
            <a:r>
              <a:rPr lang="de-DE" sz="2400" dirty="0" err="1"/>
              <a:t>the</a:t>
            </a:r>
            <a:r>
              <a:rPr lang="de-DE" sz="2400" dirty="0"/>
              <a:t> </a:t>
            </a:r>
            <a:r>
              <a:rPr lang="de-DE" sz="2400" dirty="0" err="1"/>
              <a:t>choices</a:t>
            </a:r>
            <a:r>
              <a:rPr lang="de-DE" sz="2400" dirty="0"/>
              <a:t>  simple </a:t>
            </a:r>
            <a:r>
              <a:rPr lang="de-DE" sz="2400" dirty="0" err="1"/>
              <a:t>menue</a:t>
            </a:r>
            <a:r>
              <a:rPr lang="de-DE" sz="2400" dirty="0"/>
              <a:t>, half </a:t>
            </a:r>
            <a:r>
              <a:rPr lang="de-DE" sz="2400" dirty="0" err="1"/>
              <a:t>menue</a:t>
            </a:r>
            <a:r>
              <a:rPr lang="de-DE" sz="2400" dirty="0"/>
              <a:t>, </a:t>
            </a:r>
            <a:r>
              <a:rPr lang="de-DE" sz="2400" dirty="0" err="1"/>
              <a:t>full</a:t>
            </a:r>
            <a:r>
              <a:rPr lang="de-DE" sz="2400" dirty="0"/>
              <a:t> </a:t>
            </a:r>
            <a:r>
              <a:rPr lang="de-DE" sz="2400" dirty="0" err="1"/>
              <a:t>menue</a:t>
            </a:r>
            <a:r>
              <a:rPr lang="de-DE" sz="2400" dirty="0"/>
              <a:t>. </a:t>
            </a:r>
            <a:r>
              <a:rPr lang="de-DE" sz="2400" dirty="0" err="1"/>
              <a:t>If</a:t>
            </a:r>
            <a:r>
              <a:rPr lang="de-DE" sz="2400" dirty="0"/>
              <a:t> I </a:t>
            </a:r>
            <a:r>
              <a:rPr lang="de-DE" sz="2400" dirty="0" err="1"/>
              <a:t>choose</a:t>
            </a:r>
            <a:r>
              <a:rPr lang="de-DE" sz="2400" dirty="0"/>
              <a:t> </a:t>
            </a:r>
            <a:r>
              <a:rPr lang="de-DE" sz="2400" dirty="0" err="1"/>
              <a:t>full</a:t>
            </a:r>
            <a:r>
              <a:rPr lang="de-DE" sz="2400" dirty="0"/>
              <a:t> </a:t>
            </a:r>
            <a:r>
              <a:rPr lang="de-DE" sz="2400" dirty="0" err="1"/>
              <a:t>menue</a:t>
            </a:r>
            <a:r>
              <a:rPr lang="de-DE" sz="2400" dirty="0"/>
              <a:t> (Ganzes Menü) I </a:t>
            </a:r>
            <a:r>
              <a:rPr lang="de-DE" sz="2400" dirty="0" err="1"/>
              <a:t>get</a:t>
            </a:r>
            <a:r>
              <a:rPr lang="de-DE" sz="2400" dirty="0"/>
              <a:t>:  </a:t>
            </a:r>
            <a:endParaRPr lang="de-AT" sz="2400" dirty="0"/>
          </a:p>
        </p:txBody>
      </p:sp>
      <p:pic>
        <p:nvPicPr>
          <p:cNvPr id="17" name="Grafik 16">
            <a:extLst>
              <a:ext uri="{FF2B5EF4-FFF2-40B4-BE49-F238E27FC236}">
                <a16:creationId xmlns:a16="http://schemas.microsoft.com/office/drawing/2014/main" id="{A089AB04-2D31-4E2D-9A3D-258CDA8B74BC}"/>
              </a:ext>
            </a:extLst>
          </p:cNvPr>
          <p:cNvPicPr>
            <a:picLocks noChangeAspect="1"/>
          </p:cNvPicPr>
          <p:nvPr/>
        </p:nvPicPr>
        <p:blipFill>
          <a:blip r:embed="rId4"/>
          <a:stretch>
            <a:fillRect/>
          </a:stretch>
        </p:blipFill>
        <p:spPr>
          <a:xfrm>
            <a:off x="370688" y="1211565"/>
            <a:ext cx="5057775" cy="190500"/>
          </a:xfrm>
          <a:prstGeom prst="rect">
            <a:avLst/>
          </a:prstGeom>
        </p:spPr>
      </p:pic>
      <p:pic>
        <p:nvPicPr>
          <p:cNvPr id="21" name="Grafik 20">
            <a:extLst>
              <a:ext uri="{FF2B5EF4-FFF2-40B4-BE49-F238E27FC236}">
                <a16:creationId xmlns:a16="http://schemas.microsoft.com/office/drawing/2014/main" id="{03E5F14A-4B07-4A79-913D-E22522D38DB2}"/>
              </a:ext>
            </a:extLst>
          </p:cNvPr>
          <p:cNvPicPr>
            <a:picLocks noChangeAspect="1"/>
          </p:cNvPicPr>
          <p:nvPr/>
        </p:nvPicPr>
        <p:blipFill>
          <a:blip r:embed="rId5"/>
          <a:stretch>
            <a:fillRect/>
          </a:stretch>
        </p:blipFill>
        <p:spPr>
          <a:xfrm>
            <a:off x="3923513" y="1211565"/>
            <a:ext cx="1504950" cy="1971675"/>
          </a:xfrm>
          <a:prstGeom prst="rect">
            <a:avLst/>
          </a:prstGeom>
        </p:spPr>
      </p:pic>
      <p:sp>
        <p:nvSpPr>
          <p:cNvPr id="22" name="Textfeld 21">
            <a:extLst>
              <a:ext uri="{FF2B5EF4-FFF2-40B4-BE49-F238E27FC236}">
                <a16:creationId xmlns:a16="http://schemas.microsoft.com/office/drawing/2014/main" id="{F86A9BBB-64DD-43C7-AB5C-FFABD13FE967}"/>
              </a:ext>
            </a:extLst>
          </p:cNvPr>
          <p:cNvSpPr txBox="1"/>
          <p:nvPr/>
        </p:nvSpPr>
        <p:spPr>
          <a:xfrm>
            <a:off x="370687" y="1614115"/>
            <a:ext cx="3302815" cy="369332"/>
          </a:xfrm>
          <a:prstGeom prst="rect">
            <a:avLst/>
          </a:prstGeom>
          <a:noFill/>
        </p:spPr>
        <p:txBody>
          <a:bodyPr wrap="square" rtlCol="0">
            <a:spAutoFit/>
          </a:bodyPr>
          <a:lstStyle/>
          <a:p>
            <a:r>
              <a:rPr lang="de-DE" dirty="0" err="1"/>
              <a:t>If</a:t>
            </a:r>
            <a:r>
              <a:rPr lang="de-DE" dirty="0"/>
              <a:t> I </a:t>
            </a:r>
            <a:r>
              <a:rPr lang="de-DE" dirty="0" err="1"/>
              <a:t>click</a:t>
            </a:r>
            <a:r>
              <a:rPr lang="de-DE" dirty="0"/>
              <a:t> Einstellungen </a:t>
            </a:r>
            <a:r>
              <a:rPr lang="de-DE" dirty="0" err="1"/>
              <a:t>now</a:t>
            </a:r>
            <a:r>
              <a:rPr lang="de-DE" dirty="0"/>
              <a:t> </a:t>
            </a:r>
            <a:r>
              <a:rPr lang="de-DE" dirty="0" err="1"/>
              <a:t>again</a:t>
            </a:r>
            <a:r>
              <a:rPr lang="de-DE" dirty="0"/>
              <a:t>:</a:t>
            </a:r>
            <a:endParaRPr lang="de-AT" dirty="0"/>
          </a:p>
        </p:txBody>
      </p:sp>
      <p:pic>
        <p:nvPicPr>
          <p:cNvPr id="24" name="Grafik 23">
            <a:extLst>
              <a:ext uri="{FF2B5EF4-FFF2-40B4-BE49-F238E27FC236}">
                <a16:creationId xmlns:a16="http://schemas.microsoft.com/office/drawing/2014/main" id="{05981F59-1C14-4C2F-9247-B0F231638A4E}"/>
              </a:ext>
            </a:extLst>
          </p:cNvPr>
          <p:cNvPicPr>
            <a:picLocks noChangeAspect="1"/>
          </p:cNvPicPr>
          <p:nvPr/>
        </p:nvPicPr>
        <p:blipFill>
          <a:blip r:embed="rId6"/>
          <a:stretch>
            <a:fillRect/>
          </a:stretch>
        </p:blipFill>
        <p:spPr>
          <a:xfrm>
            <a:off x="1326769" y="1983447"/>
            <a:ext cx="1390650" cy="2705100"/>
          </a:xfrm>
          <a:prstGeom prst="rect">
            <a:avLst/>
          </a:prstGeom>
        </p:spPr>
      </p:pic>
      <p:sp>
        <p:nvSpPr>
          <p:cNvPr id="25" name="Textfeld 24">
            <a:extLst>
              <a:ext uri="{FF2B5EF4-FFF2-40B4-BE49-F238E27FC236}">
                <a16:creationId xmlns:a16="http://schemas.microsoft.com/office/drawing/2014/main" id="{42D32A5B-8F92-4A0C-97C4-F6C474F4311C}"/>
              </a:ext>
            </a:extLst>
          </p:cNvPr>
          <p:cNvSpPr txBox="1"/>
          <p:nvPr/>
        </p:nvSpPr>
        <p:spPr>
          <a:xfrm>
            <a:off x="5661329" y="1486894"/>
            <a:ext cx="5947575" cy="2031325"/>
          </a:xfrm>
          <a:prstGeom prst="rect">
            <a:avLst/>
          </a:prstGeom>
          <a:noFill/>
        </p:spPr>
        <p:txBody>
          <a:bodyPr wrap="square" rtlCol="0">
            <a:spAutoFit/>
          </a:bodyPr>
          <a:lstStyle/>
          <a:p>
            <a:r>
              <a:rPr lang="de-DE" dirty="0" err="1"/>
              <a:t>There</a:t>
            </a:r>
            <a:r>
              <a:rPr lang="de-DE" dirty="0"/>
              <a:t> </a:t>
            </a:r>
            <a:r>
              <a:rPr lang="de-DE" dirty="0" err="1"/>
              <a:t>is</a:t>
            </a:r>
            <a:r>
              <a:rPr lang="de-DE" dirty="0"/>
              <a:t> </a:t>
            </a:r>
            <a:r>
              <a:rPr lang="de-DE" dirty="0" err="1"/>
              <a:t>no</a:t>
            </a:r>
            <a:r>
              <a:rPr lang="de-DE" dirty="0"/>
              <a:t> time </a:t>
            </a:r>
            <a:r>
              <a:rPr lang="de-DE" dirty="0" err="1"/>
              <a:t>to</a:t>
            </a:r>
            <a:r>
              <a:rPr lang="de-DE" dirty="0"/>
              <a:t> </a:t>
            </a:r>
            <a:r>
              <a:rPr lang="de-DE" dirty="0" err="1"/>
              <a:t>discuss</a:t>
            </a:r>
            <a:r>
              <a:rPr lang="de-DE" dirty="0"/>
              <a:t> all </a:t>
            </a:r>
            <a:r>
              <a:rPr lang="de-DE" dirty="0" err="1"/>
              <a:t>functions</a:t>
            </a:r>
            <a:r>
              <a:rPr lang="de-DE" dirty="0"/>
              <a:t> </a:t>
            </a:r>
            <a:r>
              <a:rPr lang="de-DE" dirty="0" err="1"/>
              <a:t>of</a:t>
            </a:r>
            <a:r>
              <a:rPr lang="de-DE" dirty="0"/>
              <a:t> NID. But </a:t>
            </a:r>
            <a:r>
              <a:rPr lang="de-DE" dirty="0" err="1"/>
              <a:t>notice</a:t>
            </a:r>
            <a:r>
              <a:rPr lang="de-DE" dirty="0"/>
              <a:t> e.g. </a:t>
            </a:r>
            <a:r>
              <a:rPr lang="de-DE" dirty="0" err="1"/>
              <a:t>there</a:t>
            </a:r>
            <a:r>
              <a:rPr lang="de-DE" dirty="0"/>
              <a:t> </a:t>
            </a:r>
            <a:r>
              <a:rPr lang="de-DE" dirty="0" err="1"/>
              <a:t>are</a:t>
            </a:r>
            <a:r>
              <a:rPr lang="de-DE" dirty="0"/>
              <a:t> </a:t>
            </a:r>
            <a:r>
              <a:rPr lang="de-DE" dirty="0" err="1"/>
              <a:t>discussion</a:t>
            </a:r>
            <a:r>
              <a:rPr lang="de-DE" dirty="0"/>
              <a:t> and </a:t>
            </a:r>
            <a:r>
              <a:rPr lang="de-DE" dirty="0" err="1"/>
              <a:t>quiz</a:t>
            </a:r>
            <a:r>
              <a:rPr lang="de-DE" dirty="0"/>
              <a:t> </a:t>
            </a:r>
            <a:r>
              <a:rPr lang="de-DE" dirty="0" err="1"/>
              <a:t>facilities</a:t>
            </a:r>
            <a:r>
              <a:rPr lang="de-DE" dirty="0"/>
              <a:t>, </a:t>
            </a:r>
            <a:r>
              <a:rPr lang="de-DE" dirty="0" err="1"/>
              <a:t>one</a:t>
            </a:r>
            <a:r>
              <a:rPr lang="de-DE" dirty="0"/>
              <a:t> </a:t>
            </a:r>
            <a:r>
              <a:rPr lang="de-DE" dirty="0" err="1"/>
              <a:t>can</a:t>
            </a:r>
            <a:r>
              <a:rPr lang="de-DE" dirty="0"/>
              <a:t> </a:t>
            </a:r>
            <a:r>
              <a:rPr lang="de-DE" dirty="0" err="1"/>
              <a:t>define</a:t>
            </a:r>
            <a:r>
              <a:rPr lang="de-DE" dirty="0"/>
              <a:t> </a:t>
            </a:r>
            <a:r>
              <a:rPr lang="de-DE" dirty="0" err="1"/>
              <a:t>groups</a:t>
            </a:r>
            <a:endParaRPr lang="de-DE" dirty="0"/>
          </a:p>
          <a:p>
            <a:r>
              <a:rPr lang="de-DE" dirty="0" err="1"/>
              <a:t>that</a:t>
            </a:r>
            <a:r>
              <a:rPr lang="de-DE" dirty="0"/>
              <a:t> </a:t>
            </a:r>
            <a:r>
              <a:rPr lang="de-DE" dirty="0" err="1"/>
              <a:t>have</a:t>
            </a:r>
            <a:r>
              <a:rPr lang="de-DE" dirty="0"/>
              <a:t> </a:t>
            </a:r>
            <a:r>
              <a:rPr lang="de-DE" dirty="0" err="1"/>
              <a:t>diffeerent</a:t>
            </a:r>
            <a:r>
              <a:rPr lang="de-DE" dirty="0"/>
              <a:t> </a:t>
            </a:r>
            <a:r>
              <a:rPr lang="de-DE" dirty="0" err="1"/>
              <a:t>views</a:t>
            </a:r>
            <a:r>
              <a:rPr lang="de-DE" dirty="0"/>
              <a:t> </a:t>
            </a:r>
            <a:r>
              <a:rPr lang="de-DE" dirty="0" err="1"/>
              <a:t>of</a:t>
            </a:r>
            <a:r>
              <a:rPr lang="de-DE" dirty="0"/>
              <a:t> </a:t>
            </a:r>
            <a:r>
              <a:rPr lang="de-DE" dirty="0" err="1"/>
              <a:t>documents</a:t>
            </a:r>
            <a:r>
              <a:rPr lang="de-DE" dirty="0"/>
              <a:t> (e.g. different </a:t>
            </a:r>
            <a:r>
              <a:rPr lang="de-DE" dirty="0" err="1"/>
              <a:t>annotations</a:t>
            </a:r>
            <a:r>
              <a:rPr lang="de-DE" dirty="0"/>
              <a:t>), </a:t>
            </a:r>
            <a:r>
              <a:rPr lang="de-DE" dirty="0" err="1"/>
              <a:t>layout</a:t>
            </a:r>
            <a:r>
              <a:rPr lang="de-DE" dirty="0"/>
              <a:t> </a:t>
            </a:r>
            <a:r>
              <a:rPr lang="de-DE" dirty="0" err="1"/>
              <a:t>can</a:t>
            </a:r>
            <a:r>
              <a:rPr lang="de-DE" dirty="0"/>
              <a:t> </a:t>
            </a:r>
            <a:r>
              <a:rPr lang="de-DE" dirty="0" err="1"/>
              <a:t>be</a:t>
            </a:r>
            <a:r>
              <a:rPr lang="de-DE" dirty="0"/>
              <a:t> </a:t>
            </a:r>
            <a:r>
              <a:rPr lang="de-DE" dirty="0" err="1"/>
              <a:t>changed</a:t>
            </a:r>
            <a:r>
              <a:rPr lang="de-DE" dirty="0"/>
              <a:t> a </a:t>
            </a:r>
            <a:r>
              <a:rPr lang="de-DE" dirty="0" err="1"/>
              <a:t>lot</a:t>
            </a:r>
            <a:r>
              <a:rPr lang="de-DE" dirty="0"/>
              <a:t>, etc. </a:t>
            </a:r>
          </a:p>
          <a:p>
            <a:endParaRPr lang="de-DE" dirty="0"/>
          </a:p>
          <a:p>
            <a:endParaRPr lang="de-DE" dirty="0"/>
          </a:p>
          <a:p>
            <a:r>
              <a:rPr lang="de-DE" dirty="0"/>
              <a:t>But also </a:t>
            </a:r>
            <a:r>
              <a:rPr lang="de-DE" dirty="0" err="1"/>
              <a:t>the</a:t>
            </a:r>
            <a:r>
              <a:rPr lang="de-DE" dirty="0"/>
              <a:t> </a:t>
            </a:r>
            <a:r>
              <a:rPr lang="de-DE" dirty="0" err="1"/>
              <a:t>left</a:t>
            </a:r>
            <a:r>
              <a:rPr lang="de-DE" dirty="0"/>
              <a:t> </a:t>
            </a:r>
            <a:r>
              <a:rPr lang="de-DE" dirty="0" err="1"/>
              <a:t>upper</a:t>
            </a:r>
            <a:r>
              <a:rPr lang="de-DE" dirty="0"/>
              <a:t> </a:t>
            </a:r>
            <a:r>
              <a:rPr lang="de-DE" dirty="0" err="1"/>
              <a:t>corner</a:t>
            </a:r>
            <a:r>
              <a:rPr lang="de-DE" dirty="0"/>
              <a:t> </a:t>
            </a:r>
            <a:r>
              <a:rPr lang="de-DE" dirty="0" err="1"/>
              <a:t>menu</a:t>
            </a:r>
            <a:r>
              <a:rPr lang="de-DE" dirty="0"/>
              <a:t> </a:t>
            </a:r>
            <a:r>
              <a:rPr lang="de-DE" dirty="0" err="1"/>
              <a:t>changes</a:t>
            </a:r>
            <a:r>
              <a:rPr lang="de-DE" dirty="0"/>
              <a:t>: </a:t>
            </a:r>
            <a:endParaRPr lang="de-AT" dirty="0"/>
          </a:p>
        </p:txBody>
      </p:sp>
      <p:sp>
        <p:nvSpPr>
          <p:cNvPr id="32" name="Textfeld 31">
            <a:extLst>
              <a:ext uri="{FF2B5EF4-FFF2-40B4-BE49-F238E27FC236}">
                <a16:creationId xmlns:a16="http://schemas.microsoft.com/office/drawing/2014/main" id="{E9762D90-41E6-4A31-8CF7-3C7AB7614E16}"/>
              </a:ext>
            </a:extLst>
          </p:cNvPr>
          <p:cNvSpPr txBox="1"/>
          <p:nvPr/>
        </p:nvSpPr>
        <p:spPr>
          <a:xfrm>
            <a:off x="147484" y="5778326"/>
            <a:ext cx="11497585" cy="1077218"/>
          </a:xfrm>
          <a:prstGeom prst="rect">
            <a:avLst/>
          </a:prstGeom>
          <a:noFill/>
        </p:spPr>
        <p:txBody>
          <a:bodyPr wrap="square" rtlCol="0">
            <a:spAutoFit/>
          </a:bodyPr>
          <a:lstStyle/>
          <a:p>
            <a:r>
              <a:rPr lang="de-DE" sz="2800" dirty="0">
                <a:solidFill>
                  <a:srgbClr val="FF0000"/>
                </a:solidFill>
              </a:rPr>
              <a:t>More </a:t>
            </a:r>
            <a:r>
              <a:rPr lang="de-DE" sz="2800" dirty="0" err="1">
                <a:solidFill>
                  <a:srgbClr val="FF0000"/>
                </a:solidFill>
              </a:rPr>
              <a:t>information</a:t>
            </a:r>
            <a:r>
              <a:rPr lang="de-DE" sz="2800" dirty="0">
                <a:solidFill>
                  <a:srgbClr val="FF0000"/>
                </a:solidFill>
              </a:rPr>
              <a:t> </a:t>
            </a:r>
            <a:r>
              <a:rPr lang="de-DE" sz="2800" dirty="0" err="1">
                <a:solidFill>
                  <a:srgbClr val="FF0000"/>
                </a:solidFill>
              </a:rPr>
              <a:t>under</a:t>
            </a:r>
            <a:r>
              <a:rPr lang="de-DE" sz="2800" dirty="0">
                <a:solidFill>
                  <a:srgbClr val="FF0000"/>
                </a:solidFill>
              </a:rPr>
              <a:t> „NID Information (English)“ in </a:t>
            </a:r>
            <a:r>
              <a:rPr lang="de-DE" sz="2800" dirty="0" err="1">
                <a:solidFill>
                  <a:srgbClr val="FF0000"/>
                </a:solidFill>
              </a:rPr>
              <a:t>the</a:t>
            </a:r>
            <a:r>
              <a:rPr lang="de-DE" sz="2800" dirty="0">
                <a:solidFill>
                  <a:srgbClr val="FF0000"/>
                </a:solidFill>
              </a:rPr>
              <a:t> </a:t>
            </a:r>
            <a:r>
              <a:rPr lang="de-DE" sz="2800" dirty="0" err="1">
                <a:solidFill>
                  <a:srgbClr val="FF0000"/>
                </a:solidFill>
              </a:rPr>
              <a:t>second</a:t>
            </a:r>
            <a:r>
              <a:rPr lang="de-DE" sz="2800" dirty="0">
                <a:solidFill>
                  <a:srgbClr val="FF0000"/>
                </a:solidFill>
              </a:rPr>
              <a:t> </a:t>
            </a:r>
            <a:r>
              <a:rPr lang="de-DE" sz="2800" dirty="0" err="1">
                <a:solidFill>
                  <a:srgbClr val="FF0000"/>
                </a:solidFill>
              </a:rPr>
              <a:t>column</a:t>
            </a:r>
            <a:r>
              <a:rPr lang="de-DE" sz="2800" dirty="0">
                <a:solidFill>
                  <a:srgbClr val="FF0000"/>
                </a:solidFill>
              </a:rPr>
              <a:t> </a:t>
            </a:r>
            <a:r>
              <a:rPr lang="de-DE" sz="2800" dirty="0" err="1">
                <a:solidFill>
                  <a:srgbClr val="FF0000"/>
                </a:solidFill>
              </a:rPr>
              <a:t>of</a:t>
            </a:r>
            <a:r>
              <a:rPr lang="de-DE" sz="2800" dirty="0">
                <a:solidFill>
                  <a:srgbClr val="FF0000"/>
                </a:solidFill>
              </a:rPr>
              <a:t> </a:t>
            </a:r>
            <a:r>
              <a:rPr lang="de-AT" dirty="0">
                <a:hlinkClick r:id="rId7"/>
              </a:rPr>
              <a:t>https://austria-forum.org/af/Neuigkeiten</a:t>
            </a:r>
            <a:endParaRPr lang="de-AT" dirty="0"/>
          </a:p>
          <a:p>
            <a:endParaRPr lang="de-AT" dirty="0"/>
          </a:p>
        </p:txBody>
      </p:sp>
      <p:pic>
        <p:nvPicPr>
          <p:cNvPr id="5" name="Grafik 4">
            <a:extLst>
              <a:ext uri="{FF2B5EF4-FFF2-40B4-BE49-F238E27FC236}">
                <a16:creationId xmlns:a16="http://schemas.microsoft.com/office/drawing/2014/main" id="{DCDA463E-08B0-4655-A841-C196DEC2A509}"/>
              </a:ext>
            </a:extLst>
          </p:cNvPr>
          <p:cNvPicPr>
            <a:picLocks noChangeAspect="1"/>
          </p:cNvPicPr>
          <p:nvPr/>
        </p:nvPicPr>
        <p:blipFill>
          <a:blip r:embed="rId8"/>
          <a:stretch>
            <a:fillRect/>
          </a:stretch>
        </p:blipFill>
        <p:spPr>
          <a:xfrm>
            <a:off x="5428463" y="3420212"/>
            <a:ext cx="5838825" cy="2114550"/>
          </a:xfrm>
          <a:prstGeom prst="rect">
            <a:avLst/>
          </a:prstGeom>
        </p:spPr>
      </p:pic>
    </p:spTree>
    <p:extLst>
      <p:ext uri="{BB962C8B-B14F-4D97-AF65-F5344CB8AC3E}">
        <p14:creationId xmlns:p14="http://schemas.microsoft.com/office/powerpoint/2010/main" val="42514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756BFDFD-8AC0-4A82-9F26-3ADBC893244E}"/>
              </a:ext>
            </a:extLst>
          </p:cNvPr>
          <p:cNvSpPr txBox="1"/>
          <p:nvPr/>
        </p:nvSpPr>
        <p:spPr>
          <a:xfrm>
            <a:off x="60962" y="0"/>
            <a:ext cx="11751734" cy="8125301"/>
          </a:xfrm>
          <a:prstGeom prst="rect">
            <a:avLst/>
          </a:prstGeom>
          <a:noFill/>
        </p:spPr>
        <p:txBody>
          <a:bodyPr wrap="square" rtlCol="0">
            <a:spAutoFit/>
          </a:bodyPr>
          <a:lstStyle/>
          <a:p>
            <a:endParaRPr lang="de-DE" dirty="0"/>
          </a:p>
          <a:p>
            <a:r>
              <a:rPr lang="de-DE" sz="2400" dirty="0"/>
              <a:t>The NID document „Mein </a:t>
            </a:r>
            <a:r>
              <a:rPr lang="de-DE" sz="2400" dirty="0" err="1"/>
              <a:t>Altausee</a:t>
            </a:r>
            <a:r>
              <a:rPr lang="de-DE" sz="2400" dirty="0"/>
              <a:t>“ </a:t>
            </a:r>
            <a:r>
              <a:rPr lang="de-DE" sz="2400" u="sng" dirty="0">
                <a:hlinkClick r:id="rId4"/>
              </a:rPr>
              <a:t>https://www.nid-library.com/Home/BookDetail/637</a:t>
            </a:r>
            <a:r>
              <a:rPr lang="de-DE" sz="2400" u="sng" dirty="0"/>
              <a:t> </a:t>
            </a:r>
            <a:r>
              <a:rPr lang="de-DE" sz="2400" dirty="0" err="1"/>
              <a:t>can</a:t>
            </a:r>
            <a:r>
              <a:rPr lang="de-DE" sz="2400" dirty="0"/>
              <a:t> </a:t>
            </a:r>
            <a:r>
              <a:rPr lang="de-DE" sz="2400" dirty="0" err="1"/>
              <a:t>be</a:t>
            </a:r>
            <a:r>
              <a:rPr lang="de-DE" sz="2400" dirty="0"/>
              <a:t> used to </a:t>
            </a:r>
            <a:r>
              <a:rPr lang="de-DE" sz="2400" dirty="0" err="1"/>
              <a:t>show</a:t>
            </a:r>
            <a:r>
              <a:rPr lang="de-DE" sz="2400" dirty="0"/>
              <a:t> that </a:t>
            </a:r>
            <a:r>
              <a:rPr lang="de-DE" sz="2400" dirty="0" err="1"/>
              <a:t>searching</a:t>
            </a:r>
            <a:r>
              <a:rPr lang="de-DE" sz="2400" dirty="0"/>
              <a:t> </a:t>
            </a:r>
            <a:r>
              <a:rPr lang="de-DE" sz="2400" dirty="0" err="1"/>
              <a:t>for</a:t>
            </a:r>
            <a:r>
              <a:rPr lang="de-DE" sz="2400" dirty="0"/>
              <a:t> </a:t>
            </a:r>
            <a:r>
              <a:rPr lang="de-DE" sz="2400" dirty="0" err="1"/>
              <a:t>annotation</a:t>
            </a:r>
            <a:r>
              <a:rPr lang="de-DE" sz="2400" dirty="0"/>
              <a:t> </a:t>
            </a:r>
            <a:r>
              <a:rPr lang="de-DE" sz="2400" dirty="0" err="1"/>
              <a:t>is</a:t>
            </a:r>
            <a:r>
              <a:rPr lang="de-DE" sz="2400" dirty="0"/>
              <a:t> possible. Try to </a:t>
            </a:r>
            <a:r>
              <a:rPr lang="de-DE" sz="2400" dirty="0" err="1"/>
              <a:t>use</a:t>
            </a:r>
            <a:r>
              <a:rPr lang="de-DE" sz="2400" dirty="0"/>
              <a:t> </a:t>
            </a:r>
            <a:r>
              <a:rPr lang="de-DE" sz="2400" dirty="0" err="1"/>
              <a:t>it</a:t>
            </a:r>
            <a:r>
              <a:rPr lang="de-DE" sz="2400" dirty="0"/>
              <a:t> </a:t>
            </a:r>
            <a:r>
              <a:rPr lang="de-DE" sz="2400" dirty="0" err="1"/>
              <a:t>for</a:t>
            </a:r>
            <a:r>
              <a:rPr lang="de-DE" sz="2400" dirty="0"/>
              <a:t> „wandern“ </a:t>
            </a:r>
            <a:r>
              <a:rPr lang="de-DE" sz="2400" dirty="0" err="1"/>
              <a:t>or</a:t>
            </a:r>
            <a:r>
              <a:rPr lang="de-DE" sz="2400" dirty="0"/>
              <a:t> „weg“ after </a:t>
            </a:r>
            <a:r>
              <a:rPr lang="de-DE" sz="2400" dirty="0" err="1"/>
              <a:t>selecting</a:t>
            </a:r>
            <a:r>
              <a:rPr lang="de-DE" sz="2400" dirty="0"/>
              <a:t> </a:t>
            </a:r>
            <a:r>
              <a:rPr lang="de-DE" sz="2400" dirty="0" err="1"/>
              <a:t>search</a:t>
            </a:r>
            <a:r>
              <a:rPr lang="de-DE" sz="2400" dirty="0"/>
              <a:t> </a:t>
            </a:r>
            <a:r>
              <a:rPr lang="de-DE" sz="2400" dirty="0" err="1"/>
              <a:t>for</a:t>
            </a:r>
            <a:r>
              <a:rPr lang="de-DE" sz="2400" dirty="0"/>
              <a:t> Annotation</a:t>
            </a:r>
            <a:r>
              <a:rPr lang="de-DE" dirty="0"/>
              <a:t>.</a:t>
            </a:r>
          </a:p>
          <a:p>
            <a:endParaRPr lang="de-DE" dirty="0"/>
          </a:p>
          <a:p>
            <a:r>
              <a:rPr lang="de-DE" sz="2400" dirty="0" err="1"/>
              <a:t>Searching</a:t>
            </a:r>
            <a:r>
              <a:rPr lang="de-DE" sz="2400" dirty="0"/>
              <a:t> </a:t>
            </a:r>
            <a:r>
              <a:rPr lang="de-DE" sz="2400" dirty="0" err="1"/>
              <a:t>is</a:t>
            </a:r>
            <a:r>
              <a:rPr lang="de-DE" sz="2400" dirty="0"/>
              <a:t> also possible not just in </a:t>
            </a:r>
            <a:r>
              <a:rPr lang="de-DE" sz="2400" dirty="0" err="1"/>
              <a:t>one</a:t>
            </a:r>
            <a:r>
              <a:rPr lang="de-DE" sz="2400" dirty="0"/>
              <a:t> document but in a </a:t>
            </a:r>
            <a:r>
              <a:rPr lang="de-DE" sz="2400" dirty="0" err="1"/>
              <a:t>set</a:t>
            </a:r>
            <a:r>
              <a:rPr lang="de-DE" sz="2400" dirty="0"/>
              <a:t> </a:t>
            </a:r>
            <a:r>
              <a:rPr lang="de-DE" sz="2400" dirty="0" err="1"/>
              <a:t>of</a:t>
            </a:r>
            <a:r>
              <a:rPr lang="de-DE" sz="2400" dirty="0"/>
              <a:t> them.  Go e.g. to </a:t>
            </a:r>
            <a:r>
              <a:rPr lang="de-DE" sz="2400" dirty="0" err="1"/>
              <a:t>Eurospi</a:t>
            </a:r>
            <a:r>
              <a:rPr lang="de-DE" sz="2400" dirty="0"/>
              <a:t> 2023  </a:t>
            </a:r>
            <a:r>
              <a:rPr lang="de-DE" sz="2400" dirty="0">
                <a:hlinkClick r:id="rId5"/>
              </a:rPr>
              <a:t>https://www.nid-library.com/home/collections/135</a:t>
            </a:r>
            <a:r>
              <a:rPr lang="de-DE" sz="2400" dirty="0"/>
              <a:t> </a:t>
            </a:r>
            <a:r>
              <a:rPr lang="de-DE" sz="2400" dirty="0" err="1"/>
              <a:t>select</a:t>
            </a:r>
            <a:r>
              <a:rPr lang="de-DE" sz="2400" dirty="0"/>
              <a:t> Full-Text, type „</a:t>
            </a:r>
            <a:r>
              <a:rPr lang="de-DE" sz="2400" dirty="0" err="1"/>
              <a:t>program</a:t>
            </a:r>
            <a:r>
              <a:rPr lang="de-DE" sz="2400" dirty="0"/>
              <a:t>“ in </a:t>
            </a:r>
            <a:r>
              <a:rPr lang="de-DE" sz="2400" dirty="0" err="1"/>
              <a:t>Searchfield</a:t>
            </a:r>
            <a:r>
              <a:rPr lang="de-DE" sz="2400" dirty="0"/>
              <a:t>, </a:t>
            </a:r>
            <a:r>
              <a:rPr lang="de-DE" sz="2400" dirty="0" err="1"/>
              <a:t>select</a:t>
            </a:r>
            <a:r>
              <a:rPr lang="de-DE" sz="2400" dirty="0"/>
              <a:t> </a:t>
            </a:r>
            <a:r>
              <a:rPr lang="de-DE" sz="2400" dirty="0" err="1"/>
              <a:t>Full</a:t>
            </a:r>
            <a:r>
              <a:rPr lang="de-DE" sz="2400" dirty="0"/>
              <a:t>-Text and </a:t>
            </a:r>
            <a:r>
              <a:rPr lang="de-DE" sz="2400" dirty="0" err="1"/>
              <a:t>click</a:t>
            </a:r>
            <a:r>
              <a:rPr lang="de-DE" sz="2400" dirty="0"/>
              <a:t> at </a:t>
            </a:r>
            <a:r>
              <a:rPr lang="de-DE" sz="2400" dirty="0" err="1"/>
              <a:t>the</a:t>
            </a:r>
            <a:r>
              <a:rPr lang="de-DE" sz="2400" dirty="0"/>
              <a:t> </a:t>
            </a:r>
            <a:r>
              <a:rPr lang="de-DE" sz="2400" dirty="0" err="1"/>
              <a:t>blue</a:t>
            </a:r>
            <a:r>
              <a:rPr lang="de-DE" sz="2400" dirty="0"/>
              <a:t> Search </a:t>
            </a:r>
            <a:r>
              <a:rPr lang="de-DE" sz="2400" dirty="0" err="1"/>
              <a:t>icon</a:t>
            </a:r>
            <a:r>
              <a:rPr lang="de-DE" sz="2400" dirty="0"/>
              <a:t>.  </a:t>
            </a:r>
            <a:r>
              <a:rPr lang="de-DE" sz="2400" dirty="0" err="1"/>
              <a:t>It</a:t>
            </a:r>
            <a:r>
              <a:rPr lang="de-DE" sz="2400" dirty="0"/>
              <a:t> </a:t>
            </a:r>
            <a:r>
              <a:rPr lang="de-DE" sz="2400" dirty="0" err="1"/>
              <a:t>shows</a:t>
            </a:r>
            <a:r>
              <a:rPr lang="de-DE" sz="2400" dirty="0"/>
              <a:t> you now that </a:t>
            </a:r>
            <a:r>
              <a:rPr lang="de-DE" sz="2400" dirty="0" err="1"/>
              <a:t>many</a:t>
            </a:r>
            <a:r>
              <a:rPr lang="de-DE" sz="2400" dirty="0"/>
              <a:t> documents </a:t>
            </a:r>
            <a:r>
              <a:rPr lang="de-DE" sz="2400" dirty="0" err="1"/>
              <a:t>contain</a:t>
            </a:r>
            <a:r>
              <a:rPr lang="de-DE" sz="2400" dirty="0"/>
              <a:t> </a:t>
            </a:r>
            <a:r>
              <a:rPr lang="de-DE" sz="2400" dirty="0" err="1"/>
              <a:t>the</a:t>
            </a:r>
            <a:r>
              <a:rPr lang="de-DE" sz="2400" dirty="0"/>
              <a:t> </a:t>
            </a:r>
            <a:r>
              <a:rPr lang="de-DE" sz="2400" dirty="0" err="1"/>
              <a:t>word</a:t>
            </a:r>
            <a:r>
              <a:rPr lang="de-DE" sz="2400" dirty="0"/>
              <a:t> </a:t>
            </a:r>
            <a:r>
              <a:rPr lang="de-DE" sz="2400" dirty="0" err="1"/>
              <a:t>program</a:t>
            </a:r>
            <a:r>
              <a:rPr lang="de-DE" sz="2400" dirty="0"/>
              <a:t> </a:t>
            </a:r>
            <a:r>
              <a:rPr lang="de-DE" sz="2400" dirty="0" err="1"/>
              <a:t>somewhere</a:t>
            </a:r>
            <a:r>
              <a:rPr lang="de-DE" sz="2400" dirty="0"/>
              <a:t>. A </a:t>
            </a:r>
            <a:r>
              <a:rPr lang="de-DE" sz="2400" dirty="0" err="1"/>
              <a:t>click</a:t>
            </a:r>
            <a:r>
              <a:rPr lang="de-DE" sz="2400" dirty="0"/>
              <a:t> at </a:t>
            </a:r>
            <a:r>
              <a:rPr lang="de-DE" sz="2400" dirty="0" err="1"/>
              <a:t>the</a:t>
            </a:r>
            <a:r>
              <a:rPr lang="de-DE" sz="2400" dirty="0"/>
              <a:t> </a:t>
            </a:r>
            <a:r>
              <a:rPr lang="de-DE" sz="2400" dirty="0" err="1"/>
              <a:t>first</a:t>
            </a:r>
            <a:r>
              <a:rPr lang="de-DE" sz="2400" dirty="0"/>
              <a:t> (CHAISE) gets you:</a:t>
            </a:r>
          </a:p>
          <a:p>
            <a:endParaRPr lang="de-DE" dirty="0"/>
          </a:p>
          <a:p>
            <a:endParaRPr lang="de-DE" u="sng" dirty="0"/>
          </a:p>
          <a:p>
            <a:endParaRPr lang="de-DE" u="sng" dirty="0"/>
          </a:p>
          <a:p>
            <a:endParaRPr lang="de-DE" u="sng" dirty="0"/>
          </a:p>
          <a:p>
            <a:endParaRPr lang="de-DE" u="sng" dirty="0"/>
          </a:p>
          <a:p>
            <a:endParaRPr lang="de-DE" dirty="0"/>
          </a:p>
          <a:p>
            <a:endParaRPr lang="de-DE" dirty="0"/>
          </a:p>
          <a:p>
            <a:endParaRPr lang="de-DE" dirty="0"/>
          </a:p>
          <a:p>
            <a:r>
              <a:rPr lang="de-DE" sz="2400" dirty="0"/>
              <a:t>NID </a:t>
            </a:r>
            <a:r>
              <a:rPr lang="de-DE" sz="2400" dirty="0" err="1"/>
              <a:t>allows</a:t>
            </a:r>
            <a:r>
              <a:rPr lang="de-DE" sz="2400" dirty="0"/>
              <a:t> to </a:t>
            </a:r>
            <a:r>
              <a:rPr lang="de-DE" sz="2400" dirty="0" err="1"/>
              <a:t>introduce</a:t>
            </a:r>
            <a:r>
              <a:rPr lang="de-DE" sz="2400" dirty="0"/>
              <a:t> </a:t>
            </a:r>
            <a:r>
              <a:rPr lang="de-DE" sz="2400" dirty="0" err="1"/>
              <a:t>groups</a:t>
            </a:r>
            <a:r>
              <a:rPr lang="de-DE" sz="2400" dirty="0"/>
              <a:t>. You </a:t>
            </a:r>
            <a:r>
              <a:rPr lang="de-DE" sz="2400" dirty="0" err="1"/>
              <a:t>can</a:t>
            </a:r>
            <a:r>
              <a:rPr lang="de-DE" sz="2400" dirty="0"/>
              <a:t> </a:t>
            </a:r>
            <a:r>
              <a:rPr lang="de-DE" sz="2400" dirty="0" err="1"/>
              <a:t>try</a:t>
            </a:r>
            <a:r>
              <a:rPr lang="de-DE" sz="2400" dirty="0"/>
              <a:t> </a:t>
            </a:r>
            <a:r>
              <a:rPr lang="de-DE" sz="2400" dirty="0" err="1"/>
              <a:t>this</a:t>
            </a:r>
            <a:r>
              <a:rPr lang="de-DE" sz="2400" dirty="0"/>
              <a:t> in </a:t>
            </a:r>
            <a:r>
              <a:rPr lang="de-DE" sz="2400" dirty="0" err="1"/>
              <a:t>the</a:t>
            </a:r>
            <a:r>
              <a:rPr lang="de-DE" sz="2400" dirty="0"/>
              <a:t> Tesla </a:t>
            </a:r>
            <a:r>
              <a:rPr lang="de-DE" sz="2400" dirty="0" err="1"/>
              <a:t>demo</a:t>
            </a:r>
            <a:r>
              <a:rPr lang="de-DE" sz="2400" dirty="0"/>
              <a:t> </a:t>
            </a:r>
            <a:r>
              <a:rPr lang="de-DE" sz="2400" dirty="0" err="1"/>
              <a:t>book</a:t>
            </a:r>
            <a:r>
              <a:rPr lang="de-DE" sz="2400" dirty="0"/>
              <a:t> </a:t>
            </a:r>
            <a:r>
              <a:rPr lang="de-DE" sz="2400" dirty="0">
                <a:hlinkClick r:id="rId6"/>
              </a:rPr>
              <a:t>https://www.nid-library.com/Home/BookDetail/187</a:t>
            </a:r>
            <a:r>
              <a:rPr lang="de-DE" sz="2400" dirty="0"/>
              <a:t>. Login </a:t>
            </a:r>
            <a:r>
              <a:rPr lang="de-DE" sz="2400" dirty="0" err="1"/>
              <a:t>as</a:t>
            </a:r>
            <a:r>
              <a:rPr lang="de-DE" sz="2400" dirty="0"/>
              <a:t> </a:t>
            </a:r>
            <a:r>
              <a:rPr lang="de-DE" sz="2400" dirty="0" err="1"/>
              <a:t>user</a:t>
            </a:r>
            <a:r>
              <a:rPr lang="de-DE" sz="2400" dirty="0"/>
              <a:t> „</a:t>
            </a:r>
            <a:r>
              <a:rPr lang="de-DE" sz="2400" dirty="0" err="1"/>
              <a:t>demotesla</a:t>
            </a:r>
            <a:r>
              <a:rPr lang="de-DE" sz="2400" dirty="0"/>
              <a:t>“ and </a:t>
            </a:r>
            <a:r>
              <a:rPr lang="de-DE" sz="2400" dirty="0" err="1"/>
              <a:t>password</a:t>
            </a:r>
            <a:r>
              <a:rPr lang="de-DE" sz="2400" dirty="0"/>
              <a:t> „sample“. Start </a:t>
            </a:r>
            <a:r>
              <a:rPr lang="de-DE" sz="2400" dirty="0" err="1"/>
              <a:t>reading</a:t>
            </a:r>
            <a:r>
              <a:rPr lang="de-DE" sz="2400" dirty="0"/>
              <a:t> </a:t>
            </a:r>
            <a:r>
              <a:rPr lang="de-DE" sz="2400" dirty="0" err="1"/>
              <a:t>the</a:t>
            </a:r>
            <a:r>
              <a:rPr lang="de-DE" sz="2400" dirty="0"/>
              <a:t> </a:t>
            </a:r>
            <a:r>
              <a:rPr lang="de-DE" sz="2400" dirty="0" err="1"/>
              <a:t>book</a:t>
            </a:r>
            <a:r>
              <a:rPr lang="de-DE" sz="2400" dirty="0"/>
              <a:t>. </a:t>
            </a:r>
            <a:r>
              <a:rPr lang="de-DE" sz="2400" dirty="0" err="1"/>
              <a:t>With</a:t>
            </a:r>
            <a:r>
              <a:rPr lang="de-DE" sz="2400" dirty="0"/>
              <a:t> </a:t>
            </a:r>
            <a:r>
              <a:rPr lang="de-DE" sz="2400" dirty="0" err="1"/>
              <a:t>the</a:t>
            </a:r>
            <a:r>
              <a:rPr lang="de-DE" sz="2400" dirty="0"/>
              <a:t> </a:t>
            </a:r>
            <a:r>
              <a:rPr lang="de-DE" sz="2400" dirty="0" err="1"/>
              <a:t>button</a:t>
            </a:r>
            <a:r>
              <a:rPr lang="de-DE" sz="2400" dirty="0"/>
              <a:t>  „Einstellungen“ </a:t>
            </a:r>
            <a:r>
              <a:rPr lang="de-DE" sz="2400" dirty="0" err="1"/>
              <a:t>select</a:t>
            </a:r>
            <a:r>
              <a:rPr lang="de-DE" sz="2400" dirty="0"/>
              <a:t> „Full-Menu“, and </a:t>
            </a:r>
            <a:r>
              <a:rPr lang="de-DE" sz="2400" dirty="0" err="1"/>
              <a:t>now</a:t>
            </a:r>
            <a:r>
              <a:rPr lang="de-DE" sz="2400" dirty="0"/>
              <a:t> </a:t>
            </a:r>
            <a:r>
              <a:rPr lang="de-DE" sz="2400" dirty="0" err="1"/>
              <a:t>click</a:t>
            </a:r>
            <a:r>
              <a:rPr lang="de-DE" sz="2400" dirty="0"/>
              <a:t> </a:t>
            </a:r>
            <a:r>
              <a:rPr lang="de-DE" sz="2400" dirty="0" err="1"/>
              <a:t>again</a:t>
            </a:r>
            <a:r>
              <a:rPr lang="de-DE" sz="2400" dirty="0"/>
              <a:t> at „Einstellungen“. </a:t>
            </a:r>
            <a:r>
              <a:rPr lang="de-DE" sz="2400" dirty="0" err="1"/>
              <a:t>Now</a:t>
            </a:r>
            <a:r>
              <a:rPr lang="de-DE" sz="2400" dirty="0"/>
              <a:t> </a:t>
            </a:r>
            <a:r>
              <a:rPr lang="de-DE" sz="2400" dirty="0" err="1"/>
              <a:t>click</a:t>
            </a:r>
            <a:r>
              <a:rPr lang="de-DE" sz="2400" dirty="0"/>
              <a:t> at „Group“. </a:t>
            </a:r>
            <a:r>
              <a:rPr lang="en-US" sz="2400" dirty="0"/>
              <a:t>Try “Public”, later “red” or “green” and see difference.</a:t>
            </a:r>
            <a:endParaRPr lang="de-DE" sz="2400" dirty="0"/>
          </a:p>
          <a:p>
            <a:endParaRPr lang="de-DE" sz="2400" u="sng" dirty="0"/>
          </a:p>
          <a:p>
            <a:endParaRPr lang="de-DE" u="sng" dirty="0"/>
          </a:p>
          <a:p>
            <a:endParaRPr lang="de-DE" dirty="0"/>
          </a:p>
          <a:p>
            <a:endParaRPr lang="en-US" dirty="0"/>
          </a:p>
        </p:txBody>
      </p:sp>
      <p:pic>
        <p:nvPicPr>
          <p:cNvPr id="5" name="Grafik 4">
            <a:extLst>
              <a:ext uri="{FF2B5EF4-FFF2-40B4-BE49-F238E27FC236}">
                <a16:creationId xmlns:a16="http://schemas.microsoft.com/office/drawing/2014/main" id="{5014F949-BAB1-460E-A7AB-DE145EA789EA}"/>
              </a:ext>
            </a:extLst>
          </p:cNvPr>
          <p:cNvPicPr>
            <a:picLocks noChangeAspect="1"/>
          </p:cNvPicPr>
          <p:nvPr/>
        </p:nvPicPr>
        <p:blipFill>
          <a:blip r:embed="rId7"/>
          <a:stretch>
            <a:fillRect/>
          </a:stretch>
        </p:blipFill>
        <p:spPr>
          <a:xfrm>
            <a:off x="112809" y="3231653"/>
            <a:ext cx="4179206" cy="2094078"/>
          </a:xfrm>
          <a:prstGeom prst="rect">
            <a:avLst/>
          </a:prstGeom>
        </p:spPr>
      </p:pic>
      <p:sp>
        <p:nvSpPr>
          <p:cNvPr id="6" name="Textfeld 5">
            <a:extLst>
              <a:ext uri="{FF2B5EF4-FFF2-40B4-BE49-F238E27FC236}">
                <a16:creationId xmlns:a16="http://schemas.microsoft.com/office/drawing/2014/main" id="{06984BB7-CD77-438C-8E8E-7D553991D1AD}"/>
              </a:ext>
            </a:extLst>
          </p:cNvPr>
          <p:cNvSpPr txBox="1"/>
          <p:nvPr/>
        </p:nvSpPr>
        <p:spPr>
          <a:xfrm>
            <a:off x="4292015" y="3785651"/>
            <a:ext cx="6647646" cy="830997"/>
          </a:xfrm>
          <a:prstGeom prst="rect">
            <a:avLst/>
          </a:prstGeom>
          <a:noFill/>
        </p:spPr>
        <p:txBody>
          <a:bodyPr wrap="square" rtlCol="0">
            <a:spAutoFit/>
          </a:bodyPr>
          <a:lstStyle/>
          <a:p>
            <a:r>
              <a:rPr lang="de-DE" sz="2400" dirty="0"/>
              <a:t>This </a:t>
            </a:r>
            <a:r>
              <a:rPr lang="de-DE" sz="2400" dirty="0" err="1"/>
              <a:t>shows</a:t>
            </a:r>
            <a:r>
              <a:rPr lang="de-DE" sz="2400" dirty="0"/>
              <a:t> all </a:t>
            </a:r>
            <a:r>
              <a:rPr lang="de-DE" sz="2400" dirty="0" err="1"/>
              <a:t>the</a:t>
            </a:r>
            <a:r>
              <a:rPr lang="de-DE" sz="2400" dirty="0"/>
              <a:t> </a:t>
            </a:r>
            <a:r>
              <a:rPr lang="de-DE" sz="2400" dirty="0" err="1"/>
              <a:t>spots</a:t>
            </a:r>
            <a:r>
              <a:rPr lang="de-DE" sz="2400" dirty="0"/>
              <a:t> in </a:t>
            </a:r>
            <a:r>
              <a:rPr lang="de-DE" sz="2400" dirty="0" err="1"/>
              <a:t>the</a:t>
            </a:r>
            <a:r>
              <a:rPr lang="de-DE" sz="2400" dirty="0"/>
              <a:t> </a:t>
            </a:r>
            <a:r>
              <a:rPr lang="de-DE" sz="2400" dirty="0" err="1"/>
              <a:t>document</a:t>
            </a:r>
            <a:r>
              <a:rPr lang="de-DE" sz="2400" dirty="0"/>
              <a:t> CHAISE </a:t>
            </a:r>
            <a:r>
              <a:rPr lang="de-DE" sz="2400" dirty="0" err="1"/>
              <a:t>where</a:t>
            </a:r>
            <a:r>
              <a:rPr lang="de-DE" sz="2400" dirty="0"/>
              <a:t> </a:t>
            </a:r>
            <a:r>
              <a:rPr lang="de-DE" sz="2400" dirty="0" err="1"/>
              <a:t>the</a:t>
            </a:r>
            <a:r>
              <a:rPr lang="de-DE" sz="2400" dirty="0"/>
              <a:t> </a:t>
            </a:r>
            <a:r>
              <a:rPr lang="de-DE" sz="2400" dirty="0" err="1"/>
              <a:t>word</a:t>
            </a:r>
            <a:r>
              <a:rPr lang="de-DE" sz="2400" dirty="0"/>
              <a:t> </a:t>
            </a:r>
            <a:r>
              <a:rPr lang="de-DE" sz="2400" dirty="0" err="1"/>
              <a:t>program</a:t>
            </a:r>
            <a:r>
              <a:rPr lang="de-DE" sz="2400" dirty="0"/>
              <a:t> </a:t>
            </a:r>
            <a:r>
              <a:rPr lang="de-DE" sz="2400" dirty="0" err="1"/>
              <a:t>occurs</a:t>
            </a:r>
            <a:r>
              <a:rPr lang="de-DE" sz="2400" dirty="0"/>
              <a:t>. </a:t>
            </a:r>
          </a:p>
        </p:txBody>
      </p:sp>
    </p:spTree>
    <p:extLst>
      <p:ext uri="{BB962C8B-B14F-4D97-AF65-F5344CB8AC3E}">
        <p14:creationId xmlns:p14="http://schemas.microsoft.com/office/powerpoint/2010/main" val="3553874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026F12B0-A0FF-4AC8-88A5-4A0EC8D08C42}"/>
              </a:ext>
            </a:extLst>
          </p:cNvPr>
          <p:cNvSpPr txBox="1"/>
          <p:nvPr/>
        </p:nvSpPr>
        <p:spPr>
          <a:xfrm>
            <a:off x="84462" y="75411"/>
            <a:ext cx="11960054" cy="7017306"/>
          </a:xfrm>
          <a:prstGeom prst="rect">
            <a:avLst/>
          </a:prstGeom>
          <a:noFill/>
        </p:spPr>
        <p:txBody>
          <a:bodyPr wrap="square" rtlCol="0">
            <a:spAutoFit/>
          </a:bodyPr>
          <a:lstStyle/>
          <a:p>
            <a:r>
              <a:rPr lang="en-US" sz="2400" dirty="0"/>
              <a:t>--- Categories can have Table of Contents. Look at </a:t>
            </a:r>
            <a:r>
              <a:rPr lang="en-US" sz="2400" dirty="0" err="1"/>
              <a:t>Bergsteigerdörfer</a:t>
            </a:r>
            <a:r>
              <a:rPr lang="en-US" sz="2400" dirty="0"/>
              <a:t> or </a:t>
            </a:r>
            <a:r>
              <a:rPr lang="en-US" sz="2400" dirty="0" err="1"/>
              <a:t>Buchbesprechungen</a:t>
            </a:r>
            <a:r>
              <a:rPr lang="en-US" sz="2400" dirty="0"/>
              <a:t> in the list of Categories on NID Main page </a:t>
            </a:r>
            <a:r>
              <a:rPr lang="en-US" sz="2400" u="sng" dirty="0">
                <a:hlinkClick r:id="rId4"/>
              </a:rPr>
              <a:t>https://www.nid-library.com/</a:t>
            </a:r>
            <a:r>
              <a:rPr lang="en-US" sz="2400" dirty="0"/>
              <a:t>, and note how back and forth links are used for each of the villages in </a:t>
            </a:r>
            <a:r>
              <a:rPr lang="en-US" sz="2400" dirty="0" err="1"/>
              <a:t>Bergsteigerdörfer</a:t>
            </a:r>
            <a:endParaRPr lang="en-US" sz="2400" dirty="0"/>
          </a:p>
          <a:p>
            <a:br>
              <a:rPr lang="en-US" sz="2400" dirty="0"/>
            </a:br>
            <a:r>
              <a:rPr lang="en-US" sz="2400" dirty="0"/>
              <a:t>--- Check some of specially recommended items on </a:t>
            </a:r>
            <a:r>
              <a:rPr lang="en-US" sz="2400" dirty="0" err="1"/>
              <a:t>Neuigkeiten</a:t>
            </a:r>
            <a:r>
              <a:rPr lang="en-US" sz="2400" dirty="0"/>
              <a:t> </a:t>
            </a:r>
            <a:r>
              <a:rPr lang="en-US" sz="2400" u="sng" dirty="0">
                <a:hlinkClick r:id="rId5"/>
              </a:rPr>
              <a:t>https://austria-forum.org/af/Neuigkeiten</a:t>
            </a:r>
            <a:endParaRPr lang="en-US" sz="2400" u="sng" dirty="0"/>
          </a:p>
          <a:p>
            <a:br>
              <a:rPr lang="en-US" sz="2400" dirty="0"/>
            </a:br>
            <a:r>
              <a:rPr lang="en-US" sz="2400" dirty="0"/>
              <a:t>--- Discussions are possible, search homepage of NID for </a:t>
            </a:r>
            <a:r>
              <a:rPr lang="en-US" sz="2400" dirty="0" err="1"/>
              <a:t>Türkenschanzpark</a:t>
            </a:r>
            <a:r>
              <a:rPr lang="en-US" sz="2400" dirty="0"/>
              <a:t> (see e.g. </a:t>
            </a:r>
            <a:r>
              <a:rPr lang="en-US" sz="2400" u="sng" dirty="0">
                <a:hlinkClick r:id="rId6"/>
              </a:rPr>
              <a:t>https://www.nid-library.com/Home/ViewBook/243/20/view</a:t>
            </a:r>
            <a:r>
              <a:rPr lang="en-US" sz="2400" dirty="0"/>
              <a:t> ). To see all contributions to discussions do not forget to scroll down!</a:t>
            </a:r>
          </a:p>
          <a:p>
            <a:endParaRPr lang="en-US" sz="2400" dirty="0"/>
          </a:p>
          <a:p>
            <a:r>
              <a:rPr lang="en-US" sz="2400" dirty="0"/>
              <a:t>--- I have skipped all administrative features. How to upload with various parameters ( © , visibility, modify documents and categories in many ways, Wiki-type information can be added to categories and so-called “</a:t>
            </a:r>
            <a:r>
              <a:rPr lang="en-US" sz="2400" dirty="0" err="1"/>
              <a:t>Sammlungen</a:t>
            </a:r>
            <a:r>
              <a:rPr lang="en-US" sz="2400" dirty="0"/>
              <a:t>” (collections). For some issues discussed before but also other aspects  see the presentation </a:t>
            </a:r>
            <a:r>
              <a:rPr lang="en-US" sz="2400" u="sng" dirty="0">
                <a:hlinkClick r:id="rId7"/>
              </a:rPr>
              <a:t>https://www.nid-library.com/Home/ViewBook/1529</a:t>
            </a:r>
            <a:r>
              <a:rPr lang="en-US" sz="2400" dirty="0"/>
              <a:t>   or search for “NID” on Austria-Forum Homepage </a:t>
            </a:r>
            <a:r>
              <a:rPr lang="en-US" sz="2400" u="sng" dirty="0">
                <a:hlinkClick r:id="rId8"/>
              </a:rPr>
              <a:t>https://austria-forum.org/</a:t>
            </a:r>
            <a:r>
              <a:rPr lang="en-US" sz="2400" dirty="0"/>
              <a:t> and browse in some documents. For a German document see </a:t>
            </a:r>
            <a:r>
              <a:rPr lang="en-US" sz="2400" u="sng" dirty="0">
                <a:hlinkClick r:id="rId9"/>
              </a:rPr>
              <a:t>https://www.nidlibrary.com/Home/ViewBook/2469 .</a:t>
            </a:r>
            <a:r>
              <a:rPr lang="en-US" sz="2400" dirty="0"/>
              <a:t> </a:t>
            </a:r>
          </a:p>
          <a:p>
            <a:endParaRPr lang="en-US" dirty="0"/>
          </a:p>
        </p:txBody>
      </p:sp>
    </p:spTree>
    <p:extLst>
      <p:ext uri="{BB962C8B-B14F-4D97-AF65-F5344CB8AC3E}">
        <p14:creationId xmlns:p14="http://schemas.microsoft.com/office/powerpoint/2010/main" val="1586721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46D3EB55-E4F6-4544-967F-42D4FC98CD68}"/>
              </a:ext>
            </a:extLst>
          </p:cNvPr>
          <p:cNvSpPr txBox="1"/>
          <p:nvPr/>
        </p:nvSpPr>
        <p:spPr>
          <a:xfrm>
            <a:off x="269902" y="363478"/>
            <a:ext cx="11458272" cy="6124754"/>
          </a:xfrm>
          <a:prstGeom prst="rect">
            <a:avLst/>
          </a:prstGeom>
          <a:noFill/>
        </p:spPr>
        <p:txBody>
          <a:bodyPr wrap="square" rtlCol="0">
            <a:spAutoFit/>
          </a:bodyPr>
          <a:lstStyle/>
          <a:p>
            <a:r>
              <a:rPr lang="en-US" sz="2800" b="1" dirty="0"/>
              <a:t>      Let us now repeat and discuss AI features in Austria-Forum</a:t>
            </a:r>
            <a:br>
              <a:rPr lang="en-US" sz="2800" b="1" dirty="0"/>
            </a:br>
            <a:br>
              <a:rPr lang="en-US" sz="2800" dirty="0"/>
            </a:br>
            <a:r>
              <a:rPr lang="en-US" sz="2800" dirty="0"/>
              <a:t>--- Topics shown for each book extracted by AI (mentioned earlier)</a:t>
            </a:r>
          </a:p>
          <a:p>
            <a:br>
              <a:rPr lang="en-US" sz="2800" dirty="0"/>
            </a:br>
            <a:r>
              <a:rPr lang="en-US" sz="2800" dirty="0"/>
              <a:t>--- Links to interesting other contributions are generated below each contribution (aim is to point to semantically similar contributions, but this is still an unsolved problem, on which many groups are working world-wide)</a:t>
            </a:r>
          </a:p>
          <a:p>
            <a:endParaRPr lang="en-US" sz="2800" dirty="0"/>
          </a:p>
          <a:p>
            <a:r>
              <a:rPr lang="en-US" sz="2800" dirty="0"/>
              <a:t>--- Search for objects (was shown with example “person”)</a:t>
            </a:r>
          </a:p>
          <a:p>
            <a:endParaRPr lang="en-US" sz="2800" dirty="0"/>
          </a:p>
          <a:p>
            <a:r>
              <a:rPr lang="en-US" sz="2800" dirty="0"/>
              <a:t>--- NID has own </a:t>
            </a:r>
            <a:r>
              <a:rPr lang="en-US" sz="2800" dirty="0" err="1"/>
              <a:t>ChatGPT</a:t>
            </a:r>
            <a:r>
              <a:rPr lang="en-US" sz="2800" dirty="0"/>
              <a:t> system with special properties we will explain next</a:t>
            </a:r>
          </a:p>
          <a:p>
            <a:endParaRPr lang="en-US" sz="2800" dirty="0"/>
          </a:p>
          <a:p>
            <a:r>
              <a:rPr lang="en-US" sz="2800" dirty="0"/>
              <a:t>--- Finally click on any Austria-Forum page on the “</a:t>
            </a:r>
            <a:r>
              <a:rPr lang="en-US" sz="2800" dirty="0" err="1"/>
              <a:t>Fragen</a:t>
            </a:r>
            <a:r>
              <a:rPr lang="en-US" sz="2800" dirty="0"/>
              <a:t>” Button on the right side to try out NID GPT , as we will show a the end with three examples</a:t>
            </a:r>
          </a:p>
        </p:txBody>
      </p:sp>
    </p:spTree>
    <p:extLst>
      <p:ext uri="{BB962C8B-B14F-4D97-AF65-F5344CB8AC3E}">
        <p14:creationId xmlns:p14="http://schemas.microsoft.com/office/powerpoint/2010/main" val="2890057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4" name="Textfeld 3">
            <a:extLst>
              <a:ext uri="{FF2B5EF4-FFF2-40B4-BE49-F238E27FC236}">
                <a16:creationId xmlns:a16="http://schemas.microsoft.com/office/drawing/2014/main" id="{D36C426C-006B-407E-9422-30B6DEC7B908}"/>
              </a:ext>
            </a:extLst>
          </p:cNvPr>
          <p:cNvSpPr txBox="1"/>
          <p:nvPr/>
        </p:nvSpPr>
        <p:spPr>
          <a:xfrm>
            <a:off x="888642" y="759854"/>
            <a:ext cx="10483403" cy="954107"/>
          </a:xfrm>
          <a:prstGeom prst="rect">
            <a:avLst/>
          </a:prstGeom>
          <a:noFill/>
        </p:spPr>
        <p:txBody>
          <a:bodyPr wrap="square" rtlCol="0">
            <a:spAutoFit/>
          </a:bodyPr>
          <a:lstStyle/>
          <a:p>
            <a:r>
              <a:rPr lang="de-DE" sz="2800" b="1" dirty="0"/>
              <a:t>Special </a:t>
            </a:r>
            <a:r>
              <a:rPr lang="de-DE" sz="2800" b="1" dirty="0" err="1"/>
              <a:t>features</a:t>
            </a:r>
            <a:r>
              <a:rPr lang="de-DE" sz="2800" b="1" dirty="0"/>
              <a:t> </a:t>
            </a:r>
            <a:r>
              <a:rPr lang="de-DE" sz="2800" b="1" dirty="0" err="1"/>
              <a:t>of</a:t>
            </a:r>
            <a:r>
              <a:rPr lang="de-DE" sz="2800" b="1" dirty="0"/>
              <a:t> </a:t>
            </a:r>
            <a:r>
              <a:rPr lang="de-DE" sz="2800" b="1" dirty="0" err="1"/>
              <a:t>the</a:t>
            </a:r>
            <a:r>
              <a:rPr lang="de-DE" sz="2800" b="1" dirty="0"/>
              <a:t> Austria-Forum NID GPT (</a:t>
            </a:r>
            <a:r>
              <a:rPr lang="de-DE" sz="2800" b="1" dirty="0" err="1"/>
              <a:t>some</a:t>
            </a:r>
            <a:r>
              <a:rPr lang="de-DE" sz="2800" b="1" dirty="0"/>
              <a:t> not </a:t>
            </a:r>
            <a:r>
              <a:rPr lang="de-DE" sz="2800" b="1" dirty="0" err="1"/>
              <a:t>completely</a:t>
            </a:r>
            <a:r>
              <a:rPr lang="de-DE" sz="2800" b="1" dirty="0"/>
              <a:t> </a:t>
            </a:r>
            <a:r>
              <a:rPr lang="de-DE" sz="2800" b="1" dirty="0" err="1"/>
              <a:t>implemented</a:t>
            </a:r>
            <a:r>
              <a:rPr lang="de-DE" sz="2800" b="1" dirty="0"/>
              <a:t> </a:t>
            </a:r>
            <a:r>
              <a:rPr lang="de-DE" sz="2800" b="1" dirty="0" err="1"/>
              <a:t>yet</a:t>
            </a:r>
            <a:r>
              <a:rPr lang="de-DE" sz="2800" b="1" dirty="0"/>
              <a:t>)</a:t>
            </a:r>
            <a:endParaRPr lang="de-AT" sz="2800" b="1" dirty="0"/>
          </a:p>
        </p:txBody>
      </p:sp>
      <p:sp>
        <p:nvSpPr>
          <p:cNvPr id="5" name="Textfeld 4">
            <a:extLst>
              <a:ext uri="{FF2B5EF4-FFF2-40B4-BE49-F238E27FC236}">
                <a16:creationId xmlns:a16="http://schemas.microsoft.com/office/drawing/2014/main" id="{1C3CECAB-5A75-4385-A205-54278747A9A7}"/>
              </a:ext>
            </a:extLst>
          </p:cNvPr>
          <p:cNvSpPr txBox="1"/>
          <p:nvPr/>
        </p:nvSpPr>
        <p:spPr>
          <a:xfrm>
            <a:off x="824248" y="1970468"/>
            <a:ext cx="9942490" cy="4524315"/>
          </a:xfrm>
          <a:prstGeom prst="rect">
            <a:avLst/>
          </a:prstGeom>
          <a:noFill/>
        </p:spPr>
        <p:txBody>
          <a:bodyPr wrap="square" rtlCol="0">
            <a:spAutoFit/>
          </a:bodyPr>
          <a:lstStyle/>
          <a:p>
            <a:r>
              <a:rPr lang="de-DE" sz="2400" dirty="0"/>
              <a:t>--- </a:t>
            </a:r>
            <a:r>
              <a:rPr lang="de-DE" sz="2400" dirty="0" err="1"/>
              <a:t>Allows</a:t>
            </a:r>
            <a:r>
              <a:rPr lang="de-DE" sz="2400" dirty="0"/>
              <a:t> </a:t>
            </a:r>
            <a:r>
              <a:rPr lang="de-DE" sz="2400" dirty="0" err="1"/>
              <a:t>questions</a:t>
            </a:r>
            <a:r>
              <a:rPr lang="de-DE" sz="2400" dirty="0"/>
              <a:t> in </a:t>
            </a:r>
            <a:r>
              <a:rPr lang="de-DE" sz="2400" dirty="0" err="1"/>
              <a:t>most</a:t>
            </a:r>
            <a:r>
              <a:rPr lang="de-DE" sz="2400" dirty="0"/>
              <a:t> European </a:t>
            </a:r>
            <a:r>
              <a:rPr lang="de-DE" sz="2400" dirty="0" err="1"/>
              <a:t>languages</a:t>
            </a:r>
            <a:r>
              <a:rPr lang="de-DE" sz="2400" dirty="0"/>
              <a:t> and </a:t>
            </a:r>
            <a:r>
              <a:rPr lang="de-DE" sz="2400" dirty="0" err="1"/>
              <a:t>gives</a:t>
            </a:r>
            <a:r>
              <a:rPr lang="de-DE" sz="2400" dirty="0"/>
              <a:t> </a:t>
            </a:r>
            <a:r>
              <a:rPr lang="de-DE" sz="2400" dirty="0" err="1"/>
              <a:t>answers</a:t>
            </a:r>
            <a:r>
              <a:rPr lang="de-DE" sz="2400" dirty="0"/>
              <a:t> in </a:t>
            </a:r>
            <a:r>
              <a:rPr lang="de-DE" sz="2400" dirty="0" err="1"/>
              <a:t>the</a:t>
            </a:r>
            <a:r>
              <a:rPr lang="de-DE" sz="2400" dirty="0"/>
              <a:t> </a:t>
            </a:r>
            <a:r>
              <a:rPr lang="de-DE" sz="2400" dirty="0" err="1"/>
              <a:t>language</a:t>
            </a:r>
            <a:r>
              <a:rPr lang="de-DE" sz="2400" dirty="0"/>
              <a:t> </a:t>
            </a:r>
            <a:r>
              <a:rPr lang="de-DE" sz="2400" dirty="0" err="1"/>
              <a:t>of</a:t>
            </a:r>
            <a:r>
              <a:rPr lang="de-DE" sz="2400" dirty="0"/>
              <a:t> </a:t>
            </a:r>
            <a:r>
              <a:rPr lang="de-DE" sz="2400" dirty="0" err="1"/>
              <a:t>the</a:t>
            </a:r>
            <a:r>
              <a:rPr lang="de-DE" sz="2400" dirty="0"/>
              <a:t> </a:t>
            </a:r>
            <a:r>
              <a:rPr lang="de-DE" sz="2400" dirty="0" err="1"/>
              <a:t>question</a:t>
            </a:r>
            <a:endParaRPr lang="de-DE" sz="2400" dirty="0"/>
          </a:p>
          <a:p>
            <a:endParaRPr lang="de-DE" sz="2400" dirty="0"/>
          </a:p>
          <a:p>
            <a:r>
              <a:rPr lang="de-DE" sz="2400" dirty="0"/>
              <a:t>--- </a:t>
            </a:r>
            <a:r>
              <a:rPr lang="de-DE" sz="2400" dirty="0" err="1"/>
              <a:t>It</a:t>
            </a:r>
            <a:r>
              <a:rPr lang="de-DE" sz="2400" dirty="0"/>
              <a:t> </a:t>
            </a:r>
            <a:r>
              <a:rPr lang="de-DE" sz="2400" dirty="0" err="1"/>
              <a:t>uses</a:t>
            </a:r>
            <a:r>
              <a:rPr lang="de-DE" sz="2400" dirty="0"/>
              <a:t> </a:t>
            </a:r>
            <a:r>
              <a:rPr lang="de-DE" sz="2400" dirty="0" err="1"/>
              <a:t>only</a:t>
            </a:r>
            <a:r>
              <a:rPr lang="de-DE" sz="2400" dirty="0"/>
              <a:t> material </a:t>
            </a:r>
            <a:r>
              <a:rPr lang="de-DE" sz="2400" dirty="0" err="1"/>
              <a:t>of</a:t>
            </a:r>
            <a:r>
              <a:rPr lang="de-DE" sz="2400" dirty="0"/>
              <a:t> Austria-Forum. BUT:</a:t>
            </a:r>
          </a:p>
          <a:p>
            <a:endParaRPr lang="de-DE" sz="2400" dirty="0"/>
          </a:p>
          <a:p>
            <a:r>
              <a:rPr lang="de-DE" sz="2400" dirty="0"/>
              <a:t>--- </a:t>
            </a:r>
            <a:r>
              <a:rPr lang="de-DE" sz="2400" dirty="0" err="1"/>
              <a:t>Ofcourse</a:t>
            </a:r>
            <a:r>
              <a:rPr lang="de-DE" sz="2400" dirty="0"/>
              <a:t> </a:t>
            </a:r>
            <a:r>
              <a:rPr lang="de-DE" sz="2400" dirty="0" err="1"/>
              <a:t>it</a:t>
            </a:r>
            <a:r>
              <a:rPr lang="de-DE" sz="2400" dirty="0"/>
              <a:t> </a:t>
            </a:r>
            <a:r>
              <a:rPr lang="de-DE" sz="2400" dirty="0" err="1"/>
              <a:t>can</a:t>
            </a:r>
            <a:r>
              <a:rPr lang="de-DE" sz="2400" dirty="0"/>
              <a:t> </a:t>
            </a:r>
            <a:r>
              <a:rPr lang="de-DE" sz="2400" dirty="0" err="1"/>
              <a:t>be</a:t>
            </a:r>
            <a:r>
              <a:rPr lang="de-DE" sz="2400" dirty="0"/>
              <a:t> </a:t>
            </a:r>
            <a:r>
              <a:rPr lang="de-DE" sz="2400" dirty="0" err="1"/>
              <a:t>used</a:t>
            </a:r>
            <a:r>
              <a:rPr lang="de-DE" sz="2400" dirty="0"/>
              <a:t> also on </a:t>
            </a:r>
            <a:r>
              <a:rPr lang="de-DE" sz="2400" dirty="0" err="1"/>
              <a:t>other</a:t>
            </a:r>
            <a:r>
              <a:rPr lang="de-DE" sz="2400" dirty="0"/>
              <a:t> </a:t>
            </a:r>
            <a:r>
              <a:rPr lang="de-DE" sz="2400" dirty="0" err="1"/>
              <a:t>servers</a:t>
            </a:r>
            <a:r>
              <a:rPr lang="de-DE" sz="2400" dirty="0"/>
              <a:t>, not just Austria-Forum </a:t>
            </a:r>
            <a:r>
              <a:rPr lang="de-DE" sz="2400" dirty="0" err="1"/>
              <a:t>servers</a:t>
            </a:r>
            <a:r>
              <a:rPr lang="de-DE" sz="2400" dirty="0"/>
              <a:t> and (</a:t>
            </a:r>
            <a:r>
              <a:rPr lang="de-DE" sz="2400" dirty="0" err="1"/>
              <a:t>very</a:t>
            </a:r>
            <a:r>
              <a:rPr lang="de-DE" sz="2400" dirty="0"/>
              <a:t> </a:t>
            </a:r>
            <a:r>
              <a:rPr lang="de-DE" sz="2400" dirty="0" err="1"/>
              <a:t>powerfull</a:t>
            </a:r>
            <a:r>
              <a:rPr lang="de-DE" sz="2400" dirty="0"/>
              <a:t>!)  </a:t>
            </a:r>
            <a:r>
              <a:rPr lang="de-DE" sz="2400" dirty="0" err="1"/>
              <a:t>allows</a:t>
            </a:r>
            <a:r>
              <a:rPr lang="de-DE" sz="2400" dirty="0"/>
              <a:t> </a:t>
            </a:r>
            <a:r>
              <a:rPr lang="de-DE" sz="2400" dirty="0" err="1"/>
              <a:t>administators</a:t>
            </a:r>
            <a:r>
              <a:rPr lang="de-DE" sz="2400" dirty="0"/>
              <a:t> </a:t>
            </a:r>
            <a:r>
              <a:rPr lang="de-DE" sz="2400" dirty="0" err="1"/>
              <a:t>to</a:t>
            </a:r>
            <a:r>
              <a:rPr lang="de-DE" sz="2400" dirty="0"/>
              <a:t> </a:t>
            </a:r>
            <a:r>
              <a:rPr lang="de-DE" sz="2400" dirty="0" err="1"/>
              <a:t>include</a:t>
            </a:r>
            <a:r>
              <a:rPr lang="de-DE" sz="2400" dirty="0"/>
              <a:t> </a:t>
            </a:r>
            <a:r>
              <a:rPr lang="de-DE" sz="2400" dirty="0" err="1"/>
              <a:t>parts</a:t>
            </a:r>
            <a:r>
              <a:rPr lang="de-DE" sz="2400" dirty="0"/>
              <a:t> </a:t>
            </a:r>
            <a:r>
              <a:rPr lang="de-DE" sz="2400" dirty="0" err="1"/>
              <a:t>of</a:t>
            </a:r>
            <a:r>
              <a:rPr lang="de-DE" sz="2400" dirty="0"/>
              <a:t> </a:t>
            </a:r>
            <a:r>
              <a:rPr lang="de-DE" sz="2400" dirty="0" err="1"/>
              <a:t>other</a:t>
            </a:r>
            <a:r>
              <a:rPr lang="de-DE" sz="2400" dirty="0"/>
              <a:t> WWW material </a:t>
            </a:r>
            <a:r>
              <a:rPr lang="de-DE" sz="2400" dirty="0" err="1"/>
              <a:t>to</a:t>
            </a:r>
            <a:r>
              <a:rPr lang="de-DE" sz="2400" dirty="0"/>
              <a:t> </a:t>
            </a:r>
            <a:r>
              <a:rPr lang="de-DE" sz="2400" dirty="0" err="1"/>
              <a:t>be</a:t>
            </a:r>
            <a:r>
              <a:rPr lang="de-DE" sz="2400" dirty="0"/>
              <a:t> </a:t>
            </a:r>
            <a:r>
              <a:rPr lang="de-DE" sz="2400" dirty="0" err="1"/>
              <a:t>used</a:t>
            </a:r>
            <a:r>
              <a:rPr lang="de-DE" sz="2400" dirty="0"/>
              <a:t> </a:t>
            </a:r>
            <a:r>
              <a:rPr lang="de-DE" sz="2400" dirty="0" err="1"/>
              <a:t>for</a:t>
            </a:r>
            <a:r>
              <a:rPr lang="de-DE" sz="2400" dirty="0"/>
              <a:t> </a:t>
            </a:r>
            <a:r>
              <a:rPr lang="de-DE" sz="2400" dirty="0" err="1"/>
              <a:t>generating</a:t>
            </a:r>
            <a:r>
              <a:rPr lang="de-DE" sz="2400" dirty="0"/>
              <a:t> </a:t>
            </a:r>
            <a:r>
              <a:rPr lang="de-DE" sz="2400" dirty="0" err="1"/>
              <a:t>answers</a:t>
            </a:r>
            <a:r>
              <a:rPr lang="de-DE" sz="2400" dirty="0"/>
              <a:t> </a:t>
            </a:r>
            <a:r>
              <a:rPr lang="de-DE" sz="2400" dirty="0" err="1"/>
              <a:t>if</a:t>
            </a:r>
            <a:r>
              <a:rPr lang="de-DE" sz="2400" dirty="0"/>
              <a:t> </a:t>
            </a:r>
            <a:r>
              <a:rPr lang="de-DE" sz="2400" dirty="0" err="1"/>
              <a:t>desired</a:t>
            </a:r>
            <a:r>
              <a:rPr lang="de-DE" sz="2400" dirty="0"/>
              <a:t>. I.e. </a:t>
            </a:r>
            <a:r>
              <a:rPr lang="de-DE" sz="2400" dirty="0" err="1"/>
              <a:t>the</a:t>
            </a:r>
            <a:r>
              <a:rPr lang="de-DE" sz="2400" dirty="0"/>
              <a:t> </a:t>
            </a:r>
            <a:r>
              <a:rPr lang="de-DE" sz="2400" dirty="0" err="1"/>
              <a:t>quality</a:t>
            </a:r>
            <a:r>
              <a:rPr lang="de-DE" sz="2400" dirty="0"/>
              <a:t> </a:t>
            </a:r>
            <a:r>
              <a:rPr lang="de-DE" sz="2400" dirty="0" err="1"/>
              <a:t>of</a:t>
            </a:r>
            <a:r>
              <a:rPr lang="de-DE" sz="2400" dirty="0"/>
              <a:t> </a:t>
            </a:r>
            <a:r>
              <a:rPr lang="de-DE" sz="2400" dirty="0" err="1"/>
              <a:t>answers</a:t>
            </a:r>
            <a:r>
              <a:rPr lang="de-DE" sz="2400" dirty="0"/>
              <a:t> (</a:t>
            </a:r>
            <a:r>
              <a:rPr lang="de-DE" sz="2400" dirty="0" err="1"/>
              <a:t>or</a:t>
            </a:r>
            <a:r>
              <a:rPr lang="de-DE" sz="2400" dirty="0"/>
              <a:t> </a:t>
            </a:r>
            <a:r>
              <a:rPr lang="de-DE" sz="2400" dirty="0" err="1"/>
              <a:t>more</a:t>
            </a:r>
            <a:r>
              <a:rPr lang="de-DE" sz="2400" dirty="0"/>
              <a:t> </a:t>
            </a:r>
            <a:r>
              <a:rPr lang="de-DE" sz="2400" dirty="0" err="1"/>
              <a:t>accurately</a:t>
            </a:r>
            <a:r>
              <a:rPr lang="de-DE" sz="2400" dirty="0"/>
              <a:t>: </a:t>
            </a:r>
            <a:r>
              <a:rPr lang="de-DE" sz="2400" dirty="0" err="1"/>
              <a:t>where</a:t>
            </a:r>
            <a:r>
              <a:rPr lang="de-DE" sz="2400" dirty="0"/>
              <a:t> </a:t>
            </a:r>
            <a:r>
              <a:rPr lang="de-DE" sz="2400" dirty="0" err="1"/>
              <a:t>they</a:t>
            </a:r>
            <a:r>
              <a:rPr lang="de-DE" sz="2400" dirty="0"/>
              <a:t> </a:t>
            </a:r>
            <a:r>
              <a:rPr lang="de-DE" sz="2400" dirty="0" err="1"/>
              <a:t>come</a:t>
            </a:r>
            <a:r>
              <a:rPr lang="de-DE" sz="2400" dirty="0"/>
              <a:t> </a:t>
            </a:r>
            <a:r>
              <a:rPr lang="de-DE" sz="2400" dirty="0" err="1"/>
              <a:t>from</a:t>
            </a:r>
            <a:r>
              <a:rPr lang="de-DE" sz="2400" dirty="0"/>
              <a:t>) </a:t>
            </a:r>
            <a:r>
              <a:rPr lang="de-DE" sz="2400" dirty="0" err="1"/>
              <a:t>is</a:t>
            </a:r>
            <a:r>
              <a:rPr lang="de-DE" sz="2400" dirty="0"/>
              <a:t> </a:t>
            </a:r>
            <a:r>
              <a:rPr lang="de-DE" sz="2400" dirty="0" err="1"/>
              <a:t>clear</a:t>
            </a:r>
            <a:r>
              <a:rPr lang="de-DE" sz="2400" dirty="0"/>
              <a:t>. </a:t>
            </a:r>
          </a:p>
          <a:p>
            <a:endParaRPr lang="de-DE" sz="2400" dirty="0"/>
          </a:p>
          <a:p>
            <a:r>
              <a:rPr lang="de-DE" sz="2400" dirty="0"/>
              <a:t>--- </a:t>
            </a:r>
            <a:r>
              <a:rPr lang="de-DE" sz="2400" dirty="0" err="1"/>
              <a:t>Answers</a:t>
            </a:r>
            <a:r>
              <a:rPr lang="de-DE" sz="2400" dirty="0"/>
              <a:t> </a:t>
            </a:r>
            <a:r>
              <a:rPr lang="de-DE" sz="2400" dirty="0" err="1"/>
              <a:t>can</a:t>
            </a:r>
            <a:r>
              <a:rPr lang="de-DE" sz="2400" dirty="0"/>
              <a:t> </a:t>
            </a:r>
            <a:r>
              <a:rPr lang="de-DE" sz="2400" dirty="0" err="1"/>
              <a:t>provide</a:t>
            </a:r>
            <a:r>
              <a:rPr lang="de-DE" sz="2400" dirty="0"/>
              <a:t> links (</a:t>
            </a:r>
            <a:r>
              <a:rPr lang="de-DE" sz="2400" dirty="0" err="1"/>
              <a:t>if</a:t>
            </a:r>
            <a:r>
              <a:rPr lang="de-DE" sz="2400" dirty="0"/>
              <a:t> </a:t>
            </a:r>
            <a:r>
              <a:rPr lang="de-DE" sz="2400" dirty="0" err="1"/>
              <a:t>desired</a:t>
            </a:r>
            <a:r>
              <a:rPr lang="de-DE" sz="2400" dirty="0"/>
              <a:t>) and </a:t>
            </a:r>
            <a:r>
              <a:rPr lang="de-DE" sz="2400" dirty="0" err="1"/>
              <a:t>automatically</a:t>
            </a:r>
            <a:r>
              <a:rPr lang="de-DE" sz="2400" dirty="0"/>
              <a:t> </a:t>
            </a:r>
            <a:r>
              <a:rPr lang="de-DE" sz="2400" dirty="0" err="1"/>
              <a:t>point</a:t>
            </a:r>
            <a:r>
              <a:rPr lang="de-DE" sz="2400" dirty="0"/>
              <a:t> </a:t>
            </a:r>
            <a:r>
              <a:rPr lang="de-DE" sz="2400" dirty="0" err="1"/>
              <a:t>to</a:t>
            </a:r>
            <a:r>
              <a:rPr lang="de-DE" sz="2400" dirty="0"/>
              <a:t> </a:t>
            </a:r>
            <a:r>
              <a:rPr lang="de-DE" sz="2400" dirty="0" err="1"/>
              <a:t>related</a:t>
            </a:r>
            <a:r>
              <a:rPr lang="de-DE" sz="2400" dirty="0"/>
              <a:t> material</a:t>
            </a:r>
            <a:endParaRPr lang="de-AT" sz="2400" dirty="0"/>
          </a:p>
        </p:txBody>
      </p:sp>
    </p:spTree>
    <p:extLst>
      <p:ext uri="{BB962C8B-B14F-4D97-AF65-F5344CB8AC3E}">
        <p14:creationId xmlns:p14="http://schemas.microsoft.com/office/powerpoint/2010/main" val="1241648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E0E09F7F-10C0-42D0-A61D-40692AEF5078}"/>
              </a:ext>
            </a:extLst>
          </p:cNvPr>
          <p:cNvSpPr txBox="1"/>
          <p:nvPr/>
        </p:nvSpPr>
        <p:spPr>
          <a:xfrm>
            <a:off x="406399" y="682171"/>
            <a:ext cx="10852647" cy="523220"/>
          </a:xfrm>
          <a:prstGeom prst="rect">
            <a:avLst/>
          </a:prstGeom>
          <a:noFill/>
        </p:spPr>
        <p:txBody>
          <a:bodyPr wrap="square" rtlCol="0">
            <a:spAutoFit/>
          </a:bodyPr>
          <a:lstStyle/>
          <a:p>
            <a:r>
              <a:rPr lang="en-US" sz="2800" dirty="0"/>
              <a:t>You activate NID GPT by clicking on any page of AF the button: </a:t>
            </a:r>
            <a:r>
              <a:rPr lang="en-US" sz="2800" dirty="0" err="1"/>
              <a:t>Fragen</a:t>
            </a:r>
            <a:endParaRPr lang="en-US" sz="2800" dirty="0"/>
          </a:p>
        </p:txBody>
      </p:sp>
      <p:sp>
        <p:nvSpPr>
          <p:cNvPr id="5" name="Textfeld 4">
            <a:extLst>
              <a:ext uri="{FF2B5EF4-FFF2-40B4-BE49-F238E27FC236}">
                <a16:creationId xmlns:a16="http://schemas.microsoft.com/office/drawing/2014/main" id="{2D3819B7-FABA-4878-A549-5B322CF1B58E}"/>
              </a:ext>
            </a:extLst>
          </p:cNvPr>
          <p:cNvSpPr txBox="1"/>
          <p:nvPr/>
        </p:nvSpPr>
        <p:spPr>
          <a:xfrm>
            <a:off x="7488479" y="2041456"/>
            <a:ext cx="3640516" cy="830997"/>
          </a:xfrm>
          <a:prstGeom prst="rect">
            <a:avLst/>
          </a:prstGeom>
          <a:noFill/>
        </p:spPr>
        <p:txBody>
          <a:bodyPr wrap="square" rtlCol="0">
            <a:spAutoFit/>
          </a:bodyPr>
          <a:lstStyle/>
          <a:p>
            <a:r>
              <a:rPr lang="en-US" sz="2400" b="1" dirty="0"/>
              <a:t>By clicking here you get what you see below</a:t>
            </a:r>
          </a:p>
        </p:txBody>
      </p:sp>
      <p:cxnSp>
        <p:nvCxnSpPr>
          <p:cNvPr id="7" name="Gerade Verbindung mit Pfeil 6">
            <a:extLst>
              <a:ext uri="{FF2B5EF4-FFF2-40B4-BE49-F238E27FC236}">
                <a16:creationId xmlns:a16="http://schemas.microsoft.com/office/drawing/2014/main" id="{5E934B35-9E09-43CC-A722-C38686DBCFAF}"/>
              </a:ext>
            </a:extLst>
          </p:cNvPr>
          <p:cNvCxnSpPr>
            <a:cxnSpLocks/>
            <a:stCxn id="5" idx="1"/>
          </p:cNvCxnSpPr>
          <p:nvPr/>
        </p:nvCxnSpPr>
        <p:spPr>
          <a:xfrm flipH="1">
            <a:off x="6513075" y="2456955"/>
            <a:ext cx="97540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5732AE73-D114-4A9C-B512-EA25C39FC8BA}"/>
              </a:ext>
            </a:extLst>
          </p:cNvPr>
          <p:cNvPicPr>
            <a:picLocks noChangeAspect="1"/>
          </p:cNvPicPr>
          <p:nvPr/>
        </p:nvPicPr>
        <p:blipFill>
          <a:blip r:embed="rId4"/>
          <a:stretch>
            <a:fillRect/>
          </a:stretch>
        </p:blipFill>
        <p:spPr>
          <a:xfrm>
            <a:off x="5716035" y="4950575"/>
            <a:ext cx="6346093" cy="1812009"/>
          </a:xfrm>
          <a:prstGeom prst="rect">
            <a:avLst/>
          </a:prstGeom>
        </p:spPr>
      </p:pic>
      <p:cxnSp>
        <p:nvCxnSpPr>
          <p:cNvPr id="13" name="Gerade Verbindung mit Pfeil 12">
            <a:extLst>
              <a:ext uri="{FF2B5EF4-FFF2-40B4-BE49-F238E27FC236}">
                <a16:creationId xmlns:a16="http://schemas.microsoft.com/office/drawing/2014/main" id="{642ED5E7-0458-46D0-8475-BE7A6D44116B}"/>
              </a:ext>
            </a:extLst>
          </p:cNvPr>
          <p:cNvCxnSpPr>
            <a:cxnSpLocks/>
          </p:cNvCxnSpPr>
          <p:nvPr/>
        </p:nvCxnSpPr>
        <p:spPr>
          <a:xfrm flipH="1">
            <a:off x="8592270" y="2655895"/>
            <a:ext cx="989612" cy="21052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1B43CA88-FC03-4FCE-92B2-BC6606E1E82B}"/>
              </a:ext>
            </a:extLst>
          </p:cNvPr>
          <p:cNvSpPr txBox="1"/>
          <p:nvPr/>
        </p:nvSpPr>
        <p:spPr>
          <a:xfrm>
            <a:off x="-55659" y="6050941"/>
            <a:ext cx="4842344" cy="369332"/>
          </a:xfrm>
          <a:prstGeom prst="rect">
            <a:avLst/>
          </a:prstGeom>
          <a:noFill/>
        </p:spPr>
        <p:txBody>
          <a:bodyPr wrap="square" rtlCol="0">
            <a:spAutoFit/>
          </a:bodyPr>
          <a:lstStyle/>
          <a:p>
            <a:r>
              <a:rPr lang="de-DE" dirty="0"/>
              <a:t>Type </a:t>
            </a:r>
            <a:r>
              <a:rPr lang="de-DE" dirty="0" err="1"/>
              <a:t>here</a:t>
            </a:r>
            <a:r>
              <a:rPr lang="de-DE" dirty="0"/>
              <a:t> </a:t>
            </a:r>
            <a:r>
              <a:rPr lang="de-DE" dirty="0" err="1"/>
              <a:t>what</a:t>
            </a:r>
            <a:r>
              <a:rPr lang="de-DE" dirty="0"/>
              <a:t> </a:t>
            </a:r>
            <a:r>
              <a:rPr lang="de-DE" dirty="0" err="1"/>
              <a:t>you</a:t>
            </a:r>
            <a:r>
              <a:rPr lang="de-DE" dirty="0"/>
              <a:t> </a:t>
            </a:r>
            <a:r>
              <a:rPr lang="de-DE" dirty="0" err="1"/>
              <a:t>want</a:t>
            </a:r>
            <a:r>
              <a:rPr lang="de-DE" dirty="0"/>
              <a:t> </a:t>
            </a:r>
            <a:r>
              <a:rPr lang="de-DE" dirty="0" err="1"/>
              <a:t>to</a:t>
            </a:r>
            <a:r>
              <a:rPr lang="de-DE" dirty="0"/>
              <a:t> </a:t>
            </a:r>
            <a:r>
              <a:rPr lang="de-DE" dirty="0" err="1"/>
              <a:t>know</a:t>
            </a:r>
            <a:r>
              <a:rPr lang="de-DE" dirty="0"/>
              <a:t> in </a:t>
            </a:r>
            <a:r>
              <a:rPr lang="de-DE" dirty="0" err="1"/>
              <a:t>any</a:t>
            </a:r>
            <a:r>
              <a:rPr lang="de-DE" dirty="0"/>
              <a:t> </a:t>
            </a:r>
            <a:r>
              <a:rPr lang="de-DE" dirty="0" err="1"/>
              <a:t>language</a:t>
            </a:r>
            <a:endParaRPr lang="de-AT" dirty="0"/>
          </a:p>
        </p:txBody>
      </p:sp>
      <p:cxnSp>
        <p:nvCxnSpPr>
          <p:cNvPr id="16" name="Gerade Verbindung mit Pfeil 15">
            <a:extLst>
              <a:ext uri="{FF2B5EF4-FFF2-40B4-BE49-F238E27FC236}">
                <a16:creationId xmlns:a16="http://schemas.microsoft.com/office/drawing/2014/main" id="{20772EB0-A74C-4F03-AA25-A425F75B2423}"/>
              </a:ext>
            </a:extLst>
          </p:cNvPr>
          <p:cNvCxnSpPr/>
          <p:nvPr/>
        </p:nvCxnSpPr>
        <p:spPr>
          <a:xfrm>
            <a:off x="4874150" y="6249725"/>
            <a:ext cx="95857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Grafik 17">
            <a:extLst>
              <a:ext uri="{FF2B5EF4-FFF2-40B4-BE49-F238E27FC236}">
                <a16:creationId xmlns:a16="http://schemas.microsoft.com/office/drawing/2014/main" id="{AC5676E6-C409-4754-A488-2A44F64F06D7}"/>
              </a:ext>
            </a:extLst>
          </p:cNvPr>
          <p:cNvPicPr>
            <a:picLocks noChangeAspect="1"/>
          </p:cNvPicPr>
          <p:nvPr/>
        </p:nvPicPr>
        <p:blipFill>
          <a:blip r:embed="rId5"/>
          <a:stretch>
            <a:fillRect/>
          </a:stretch>
        </p:blipFill>
        <p:spPr>
          <a:xfrm>
            <a:off x="112586" y="1205391"/>
            <a:ext cx="6442760" cy="4047892"/>
          </a:xfrm>
          <a:prstGeom prst="rect">
            <a:avLst/>
          </a:prstGeom>
        </p:spPr>
      </p:pic>
    </p:spTree>
    <p:extLst>
      <p:ext uri="{BB962C8B-B14F-4D97-AF65-F5344CB8AC3E}">
        <p14:creationId xmlns:p14="http://schemas.microsoft.com/office/powerpoint/2010/main" val="3379525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8547CFAA-E6BB-47BE-BDA5-940B2D6FA31C}"/>
              </a:ext>
            </a:extLst>
          </p:cNvPr>
          <p:cNvSpPr txBox="1"/>
          <p:nvPr/>
        </p:nvSpPr>
        <p:spPr>
          <a:xfrm>
            <a:off x="0" y="1335153"/>
            <a:ext cx="11685365" cy="5632311"/>
          </a:xfrm>
          <a:prstGeom prst="rect">
            <a:avLst/>
          </a:prstGeom>
          <a:noFill/>
        </p:spPr>
        <p:txBody>
          <a:bodyPr wrap="square" rtlCol="0">
            <a:spAutoFit/>
          </a:bodyPr>
          <a:lstStyle/>
          <a:p>
            <a:r>
              <a:rPr lang="en-US" sz="2000" i="1" dirty="0"/>
              <a:t>The city of Graz offers a diverse range of attractions and experiences. One of the most notable aspects of Graz is its rich cultural heritage, which is reflected in its well-preserved historic center. The historic center of Graz has been designated as a UNESCO World Heritage Site since 1999, due to its unique blend of Gothic, Renaissance, and Baroque architectural styles. In addition to its rich cultural heritage, Graz also offers a wide range of modern attractions and activities. The city's vibrant arts scene is reflected in the numerous galleries, museums, and performance venues that can be found throughout the city. Some examples of these modern attractions include: * The </a:t>
            </a:r>
            <a:r>
              <a:rPr lang="en-US" sz="2000" i="1" dirty="0" err="1"/>
              <a:t>Kindermuseum</a:t>
            </a:r>
            <a:r>
              <a:rPr lang="en-US" sz="2000" i="1" dirty="0"/>
              <a:t> Graz, a unique museum dedicated to children's education and entertainment. * The City of Design designation, which recognizes Graz as one of the world's leading cities for design innovation and creativity. * The </a:t>
            </a:r>
            <a:r>
              <a:rPr lang="en-US" sz="2000" i="1" dirty="0" err="1"/>
              <a:t>Steirischer</a:t>
            </a:r>
            <a:r>
              <a:rPr lang="en-US" sz="2000" i="1" dirty="0"/>
              <a:t> Herbst festival, a renowned international arts festival that takes place every autumn in Graz. In summary, the city of Graz offers a unique blend of traditional cultural heritage and modern attractions and activities.</a:t>
            </a:r>
            <a:br>
              <a:rPr lang="en-US" sz="2000" i="1" dirty="0"/>
            </a:br>
            <a:r>
              <a:rPr lang="en-US" sz="2000" i="1" dirty="0"/>
              <a:t>[Response time (</a:t>
            </a:r>
            <a:r>
              <a:rPr lang="en-US" sz="2000" i="1" dirty="0" err="1"/>
              <a:t>hh:mm:ss</a:t>
            </a:r>
            <a:r>
              <a:rPr lang="en-US" sz="2000" i="1" dirty="0"/>
              <a:t>): 00:00:07] </a:t>
            </a:r>
            <a:br>
              <a:rPr lang="en-US" sz="2000" i="1" dirty="0"/>
            </a:br>
            <a:r>
              <a:rPr lang="en-US" sz="2000" i="1" dirty="0" err="1"/>
              <a:t>Andere</a:t>
            </a:r>
            <a:r>
              <a:rPr lang="en-US" sz="2000" i="1" dirty="0"/>
              <a:t> </a:t>
            </a:r>
            <a:r>
              <a:rPr lang="en-US" sz="2000" i="1" dirty="0" err="1"/>
              <a:t>interessante</a:t>
            </a:r>
            <a:r>
              <a:rPr lang="en-US" sz="2000" i="1" dirty="0"/>
              <a:t> </a:t>
            </a:r>
            <a:r>
              <a:rPr lang="en-US" sz="2000" i="1" dirty="0" err="1"/>
              <a:t>Artikel</a:t>
            </a:r>
            <a:r>
              <a:rPr lang="en-US" sz="2000" i="1" dirty="0"/>
              <a:t> </a:t>
            </a:r>
            <a:br>
              <a:rPr lang="en-US" sz="2000" i="1" dirty="0"/>
            </a:br>
            <a:r>
              <a:rPr lang="en-US" sz="2000" i="1" u="sng" dirty="0">
                <a:hlinkClick r:id="rId4"/>
              </a:rPr>
              <a:t>https://austria-forum.org/af/AEIOU/Kindermuseum_Graz</a:t>
            </a:r>
            <a:r>
              <a:rPr lang="en-US" sz="2000" i="1" dirty="0"/>
              <a:t> </a:t>
            </a:r>
            <a:br>
              <a:rPr lang="en-US" sz="2000" i="1" dirty="0"/>
            </a:br>
            <a:r>
              <a:rPr lang="en-US" sz="2000" i="1" u="sng" dirty="0">
                <a:hlinkClick r:id="rId5"/>
              </a:rPr>
              <a:t>https://austria-forum.org/af/AEIOU/Graz_Burg</a:t>
            </a:r>
            <a:br>
              <a:rPr lang="en-US" sz="2000" i="1" dirty="0"/>
            </a:br>
            <a:r>
              <a:rPr lang="en-US" sz="2000" i="1" u="sng" dirty="0">
                <a:hlinkClick r:id="rId6"/>
              </a:rPr>
              <a:t>https://austria-forum.org/</a:t>
            </a:r>
            <a:r>
              <a:rPr lang="en-US" sz="2000" i="1" u="sng" dirty="0" err="1">
                <a:hlinkClick r:id="rId6"/>
              </a:rPr>
              <a:t>af</a:t>
            </a:r>
            <a:r>
              <a:rPr lang="en-US" sz="2000" i="1" u="sng" dirty="0">
                <a:hlinkClick r:id="rId6"/>
              </a:rPr>
              <a:t>/</a:t>
            </a:r>
            <a:r>
              <a:rPr lang="en-US" sz="2000" i="1" u="sng" dirty="0" err="1">
                <a:hlinkClick r:id="rId6"/>
              </a:rPr>
              <a:t>Wissenssammlungen</a:t>
            </a:r>
            <a:r>
              <a:rPr lang="en-US" sz="2000" i="1" u="sng" dirty="0">
                <a:hlinkClick r:id="rId6"/>
              </a:rPr>
              <a:t>/</a:t>
            </a:r>
            <a:r>
              <a:rPr lang="en-US" sz="2000" i="1" u="sng" dirty="0" err="1">
                <a:hlinkClick r:id="rId6"/>
              </a:rPr>
              <a:t>Historische_Bilder</a:t>
            </a:r>
            <a:r>
              <a:rPr lang="en-US" sz="2000" i="1" u="sng" dirty="0">
                <a:hlinkClick r:id="rId6"/>
              </a:rPr>
              <a:t>/</a:t>
            </a:r>
            <a:r>
              <a:rPr lang="en-US" sz="2000" i="1" u="sng" dirty="0" err="1">
                <a:hlinkClick r:id="rId6"/>
              </a:rPr>
              <a:t>Themenbereiche</a:t>
            </a:r>
            <a:r>
              <a:rPr lang="en-US" sz="2000" i="1" u="sng" dirty="0">
                <a:hlinkClick r:id="rId6"/>
              </a:rPr>
              <a:t>/</a:t>
            </a:r>
            <a:r>
              <a:rPr lang="en-US" sz="2000" i="1" u="sng" dirty="0" err="1">
                <a:hlinkClick r:id="rId6"/>
              </a:rPr>
              <a:t>Schlösser_Burgen_Klöster</a:t>
            </a:r>
            <a:r>
              <a:rPr lang="en-US" sz="2000" i="1" u="sng" dirty="0">
                <a:hlinkClick r:id="rId6"/>
              </a:rPr>
              <a:t>/Graz</a:t>
            </a:r>
            <a:r>
              <a:rPr lang="en-US" sz="2000" i="1" dirty="0"/>
              <a:t> </a:t>
            </a:r>
            <a:br>
              <a:rPr lang="en-US" sz="2000" i="1" dirty="0"/>
            </a:br>
            <a:r>
              <a:rPr lang="en-US" sz="2000" i="1" u="sng" dirty="0">
                <a:hlinkClick r:id="rId7"/>
              </a:rPr>
              <a:t>https://austria-forum.org/af/AEIOU/Graz_Rathaus_Architektur</a:t>
            </a:r>
            <a:endParaRPr lang="en-US" sz="2000" dirty="0"/>
          </a:p>
        </p:txBody>
      </p:sp>
      <p:sp>
        <p:nvSpPr>
          <p:cNvPr id="4" name="Textfeld 3">
            <a:extLst>
              <a:ext uri="{FF2B5EF4-FFF2-40B4-BE49-F238E27FC236}">
                <a16:creationId xmlns:a16="http://schemas.microsoft.com/office/drawing/2014/main" id="{D182FAD1-AD23-4FC0-8BB3-97D5AA83071F}"/>
              </a:ext>
            </a:extLst>
          </p:cNvPr>
          <p:cNvSpPr txBox="1"/>
          <p:nvPr/>
        </p:nvSpPr>
        <p:spPr>
          <a:xfrm>
            <a:off x="147484" y="246743"/>
            <a:ext cx="11260745" cy="830997"/>
          </a:xfrm>
          <a:prstGeom prst="rect">
            <a:avLst/>
          </a:prstGeom>
          <a:noFill/>
        </p:spPr>
        <p:txBody>
          <a:bodyPr wrap="square" rtlCol="0">
            <a:spAutoFit/>
          </a:bodyPr>
          <a:lstStyle/>
          <a:p>
            <a:r>
              <a:rPr lang="en-US" sz="2400" dirty="0"/>
              <a:t>NID GPT answers to the question: </a:t>
            </a:r>
          </a:p>
          <a:p>
            <a:r>
              <a:rPr lang="en-US" sz="2400" b="1" dirty="0"/>
              <a:t>Please give me information on attractions and experiences available on the city of Graz</a:t>
            </a:r>
            <a:r>
              <a:rPr lang="en-US" sz="2400" dirty="0"/>
              <a:t>:</a:t>
            </a:r>
          </a:p>
        </p:txBody>
      </p:sp>
    </p:spTree>
    <p:extLst>
      <p:ext uri="{BB962C8B-B14F-4D97-AF65-F5344CB8AC3E}">
        <p14:creationId xmlns:p14="http://schemas.microsoft.com/office/powerpoint/2010/main" val="350572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081AED9D-720A-4D27-AD2A-E03A37FCFA47}"/>
              </a:ext>
            </a:extLst>
          </p:cNvPr>
          <p:cNvSpPr txBox="1"/>
          <p:nvPr/>
        </p:nvSpPr>
        <p:spPr>
          <a:xfrm>
            <a:off x="270933" y="331087"/>
            <a:ext cx="11413067" cy="6401753"/>
          </a:xfrm>
          <a:prstGeom prst="rect">
            <a:avLst/>
          </a:prstGeom>
          <a:noFill/>
        </p:spPr>
        <p:txBody>
          <a:bodyPr wrap="square" rtlCol="0">
            <a:spAutoFit/>
          </a:bodyPr>
          <a:lstStyle/>
          <a:p>
            <a:r>
              <a:rPr lang="en-US" sz="2800" dirty="0"/>
              <a:t>This what you might get you </a:t>
            </a:r>
            <a:r>
              <a:rPr lang="en-US" sz="2800" b="1" dirty="0"/>
              <a:t>might </a:t>
            </a:r>
            <a:r>
              <a:rPr lang="en-US" sz="2800" dirty="0"/>
              <a:t>get !</a:t>
            </a:r>
            <a:r>
              <a:rPr lang="en-US" sz="2800" b="1" dirty="0"/>
              <a:t> </a:t>
            </a:r>
          </a:p>
          <a:p>
            <a:endParaRPr lang="en-US" sz="2800" b="1" dirty="0"/>
          </a:p>
          <a:p>
            <a:r>
              <a:rPr lang="en-US" sz="2800" dirty="0"/>
              <a:t>The system may well give different answers if you ask the same question. Questions may be asked in any major European language, and will be answered in that language. </a:t>
            </a:r>
            <a:r>
              <a:rPr lang="en-US" sz="2800" b="1" dirty="0"/>
              <a:t>NOTE:</a:t>
            </a:r>
            <a:r>
              <a:rPr lang="en-US" sz="2800" dirty="0"/>
              <a:t> The system is still under development</a:t>
            </a:r>
          </a:p>
          <a:p>
            <a:endParaRPr lang="en-US" sz="2800" dirty="0"/>
          </a:p>
          <a:p>
            <a:r>
              <a:rPr lang="en-US" sz="2800" dirty="0"/>
              <a:t>When using the GPT, questions should be very specific.  If you ask “Please give me information on turkey” you might get very surprising results. The system does not know if you are asking for the animal or the country or a restaurant  with that name, etc.  So please formulate your questions with lots of clarifying information.</a:t>
            </a:r>
          </a:p>
          <a:p>
            <a:endParaRPr lang="de-DE" sz="2800" dirty="0"/>
          </a:p>
          <a:p>
            <a:r>
              <a:rPr lang="de-DE" sz="2800" dirty="0"/>
              <a:t>S</a:t>
            </a:r>
            <a:r>
              <a:rPr lang="en-US" sz="2800" dirty="0"/>
              <a:t>o you better ask for “animal turkey”, “country turkey”,  “restaurant with name turkey” etc.</a:t>
            </a:r>
          </a:p>
          <a:p>
            <a:endParaRPr lang="en-US" dirty="0"/>
          </a:p>
        </p:txBody>
      </p:sp>
    </p:spTree>
    <p:extLst>
      <p:ext uri="{BB962C8B-B14F-4D97-AF65-F5344CB8AC3E}">
        <p14:creationId xmlns:p14="http://schemas.microsoft.com/office/powerpoint/2010/main" val="783907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B51DDCA2-B48B-41E9-9C59-2B1ABF131D19}"/>
              </a:ext>
            </a:extLst>
          </p:cNvPr>
          <p:cNvSpPr txBox="1"/>
          <p:nvPr/>
        </p:nvSpPr>
        <p:spPr>
          <a:xfrm>
            <a:off x="147484" y="246490"/>
            <a:ext cx="11509128" cy="646331"/>
          </a:xfrm>
          <a:prstGeom prst="rect">
            <a:avLst/>
          </a:prstGeom>
          <a:noFill/>
        </p:spPr>
        <p:txBody>
          <a:bodyPr wrap="square" rtlCol="0">
            <a:spAutoFit/>
          </a:bodyPr>
          <a:lstStyle/>
          <a:p>
            <a:r>
              <a:rPr lang="de-DE" dirty="0" err="1"/>
              <a:t>Asking</a:t>
            </a:r>
            <a:r>
              <a:rPr lang="de-DE" dirty="0"/>
              <a:t> </a:t>
            </a:r>
            <a:r>
              <a:rPr lang="de-DE" dirty="0" err="1"/>
              <a:t>the</a:t>
            </a:r>
            <a:r>
              <a:rPr lang="de-DE" dirty="0"/>
              <a:t> </a:t>
            </a:r>
            <a:r>
              <a:rPr lang="de-DE" dirty="0" err="1"/>
              <a:t>question</a:t>
            </a:r>
            <a:r>
              <a:rPr lang="de-DE" dirty="0"/>
              <a:t>:</a:t>
            </a:r>
          </a:p>
          <a:p>
            <a:r>
              <a:rPr lang="en-US" b="1" dirty="0"/>
              <a:t>Give me some interesting attractions in the city of Vienna, please with links</a:t>
            </a:r>
            <a:endParaRPr lang="de-AT" b="1" dirty="0"/>
          </a:p>
        </p:txBody>
      </p:sp>
      <p:pic>
        <p:nvPicPr>
          <p:cNvPr id="10" name="Grafik 9">
            <a:extLst>
              <a:ext uri="{FF2B5EF4-FFF2-40B4-BE49-F238E27FC236}">
                <a16:creationId xmlns:a16="http://schemas.microsoft.com/office/drawing/2014/main" id="{2D5241A5-CD3F-4407-BC58-9202114A2548}"/>
              </a:ext>
            </a:extLst>
          </p:cNvPr>
          <p:cNvPicPr>
            <a:picLocks noChangeAspect="1"/>
          </p:cNvPicPr>
          <p:nvPr/>
        </p:nvPicPr>
        <p:blipFill>
          <a:blip r:embed="rId4"/>
          <a:stretch>
            <a:fillRect/>
          </a:stretch>
        </p:blipFill>
        <p:spPr>
          <a:xfrm>
            <a:off x="269806" y="942975"/>
            <a:ext cx="6086475" cy="4972050"/>
          </a:xfrm>
          <a:prstGeom prst="rect">
            <a:avLst/>
          </a:prstGeom>
        </p:spPr>
      </p:pic>
      <p:sp>
        <p:nvSpPr>
          <p:cNvPr id="11" name="Textfeld 10">
            <a:extLst>
              <a:ext uri="{FF2B5EF4-FFF2-40B4-BE49-F238E27FC236}">
                <a16:creationId xmlns:a16="http://schemas.microsoft.com/office/drawing/2014/main" id="{CCE68C36-09F1-463C-BD32-6959B11280D1}"/>
              </a:ext>
            </a:extLst>
          </p:cNvPr>
          <p:cNvSpPr txBox="1"/>
          <p:nvPr/>
        </p:nvSpPr>
        <p:spPr>
          <a:xfrm>
            <a:off x="269806" y="6162261"/>
            <a:ext cx="5431279" cy="369332"/>
          </a:xfrm>
          <a:prstGeom prst="rect">
            <a:avLst/>
          </a:prstGeom>
          <a:noFill/>
        </p:spPr>
        <p:txBody>
          <a:bodyPr wrap="square" rtlCol="0">
            <a:spAutoFit/>
          </a:bodyPr>
          <a:lstStyle/>
          <a:p>
            <a:r>
              <a:rPr lang="de-DE" dirty="0"/>
              <a:t>And </a:t>
            </a:r>
            <a:r>
              <a:rPr lang="de-DE" dirty="0" err="1"/>
              <a:t>here</a:t>
            </a:r>
            <a:r>
              <a:rPr lang="de-DE" dirty="0"/>
              <a:t> </a:t>
            </a:r>
            <a:r>
              <a:rPr lang="de-DE" dirty="0" err="1"/>
              <a:t>below</a:t>
            </a:r>
            <a:r>
              <a:rPr lang="de-DE" dirty="0"/>
              <a:t> </a:t>
            </a:r>
            <a:r>
              <a:rPr lang="de-DE" dirty="0" err="1"/>
              <a:t>it</a:t>
            </a:r>
            <a:r>
              <a:rPr lang="de-DE" dirty="0"/>
              <a:t> </a:t>
            </a:r>
            <a:r>
              <a:rPr lang="de-DE" dirty="0" err="1"/>
              <a:t>shows</a:t>
            </a:r>
            <a:r>
              <a:rPr lang="de-DE" dirty="0"/>
              <a:t> in </a:t>
            </a:r>
            <a:r>
              <a:rPr lang="de-DE" dirty="0" err="1"/>
              <a:t>addition</a:t>
            </a:r>
            <a:r>
              <a:rPr lang="de-DE" dirty="0"/>
              <a:t> </a:t>
            </a:r>
            <a:r>
              <a:rPr lang="de-DE" dirty="0" err="1"/>
              <a:t>further</a:t>
            </a:r>
            <a:r>
              <a:rPr lang="de-DE" dirty="0"/>
              <a:t> links </a:t>
            </a:r>
            <a:r>
              <a:rPr lang="de-DE" dirty="0" err="1"/>
              <a:t>to</a:t>
            </a:r>
            <a:r>
              <a:rPr lang="de-DE" dirty="0"/>
              <a:t> AF:</a:t>
            </a:r>
            <a:endParaRPr lang="de-AT" dirty="0"/>
          </a:p>
        </p:txBody>
      </p:sp>
      <p:pic>
        <p:nvPicPr>
          <p:cNvPr id="13" name="Grafik 12">
            <a:extLst>
              <a:ext uri="{FF2B5EF4-FFF2-40B4-BE49-F238E27FC236}">
                <a16:creationId xmlns:a16="http://schemas.microsoft.com/office/drawing/2014/main" id="{E7D0E42D-2B49-47A2-9E53-9518819C01DA}"/>
              </a:ext>
            </a:extLst>
          </p:cNvPr>
          <p:cNvPicPr>
            <a:picLocks noChangeAspect="1"/>
          </p:cNvPicPr>
          <p:nvPr/>
        </p:nvPicPr>
        <p:blipFill>
          <a:blip r:embed="rId5"/>
          <a:stretch>
            <a:fillRect/>
          </a:stretch>
        </p:blipFill>
        <p:spPr>
          <a:xfrm>
            <a:off x="6435129" y="2637376"/>
            <a:ext cx="5756871" cy="4218168"/>
          </a:xfrm>
          <a:prstGeom prst="rect">
            <a:avLst/>
          </a:prstGeom>
        </p:spPr>
      </p:pic>
      <p:cxnSp>
        <p:nvCxnSpPr>
          <p:cNvPr id="15" name="Gerade Verbindung mit Pfeil 14">
            <a:extLst>
              <a:ext uri="{FF2B5EF4-FFF2-40B4-BE49-F238E27FC236}">
                <a16:creationId xmlns:a16="http://schemas.microsoft.com/office/drawing/2014/main" id="{3F899C93-B8FA-4B3A-9A7F-2C5E741DE7A3}"/>
              </a:ext>
            </a:extLst>
          </p:cNvPr>
          <p:cNvCxnSpPr>
            <a:cxnSpLocks/>
          </p:cNvCxnSpPr>
          <p:nvPr/>
        </p:nvCxnSpPr>
        <p:spPr>
          <a:xfrm flipV="1">
            <a:off x="5303520" y="5414838"/>
            <a:ext cx="1131609" cy="7474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74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B8FA7EA1-DDF0-4682-8CF0-FE2C2A5B06AC}"/>
              </a:ext>
            </a:extLst>
          </p:cNvPr>
          <p:cNvSpPr txBox="1"/>
          <p:nvPr/>
        </p:nvSpPr>
        <p:spPr>
          <a:xfrm>
            <a:off x="97980" y="347058"/>
            <a:ext cx="11996039" cy="954107"/>
          </a:xfrm>
          <a:prstGeom prst="rect">
            <a:avLst/>
          </a:prstGeom>
          <a:noFill/>
        </p:spPr>
        <p:txBody>
          <a:bodyPr wrap="square" rtlCol="0">
            <a:spAutoFit/>
          </a:bodyPr>
          <a:lstStyle/>
          <a:p>
            <a:r>
              <a:rPr lang="de-DE" sz="2800" dirty="0"/>
              <a:t>I will explain </a:t>
            </a:r>
            <a:r>
              <a:rPr lang="de-DE" sz="2800" dirty="0" err="1"/>
              <a:t>why</a:t>
            </a:r>
            <a:r>
              <a:rPr lang="de-DE" sz="2800" dirty="0"/>
              <a:t> „</a:t>
            </a:r>
            <a:r>
              <a:rPr lang="de-DE" sz="2800" dirty="0" err="1"/>
              <a:t>Documents</a:t>
            </a:r>
            <a:r>
              <a:rPr lang="de-DE" sz="2800" dirty="0"/>
              <a:t> </a:t>
            </a:r>
            <a:r>
              <a:rPr lang="de-DE" sz="2800" dirty="0" err="1"/>
              <a:t>Must</a:t>
            </a:r>
            <a:r>
              <a:rPr lang="de-DE" sz="2800" dirty="0"/>
              <a:t> </a:t>
            </a:r>
            <a:r>
              <a:rPr lang="de-DE" sz="2800" dirty="0" err="1"/>
              <a:t>Allow</a:t>
            </a:r>
            <a:r>
              <a:rPr lang="de-DE" sz="2800" dirty="0"/>
              <a:t> More </a:t>
            </a:r>
            <a:r>
              <a:rPr lang="de-DE" sz="2800" dirty="0" err="1"/>
              <a:t>Than</a:t>
            </a:r>
            <a:r>
              <a:rPr lang="de-DE" sz="2800" dirty="0"/>
              <a:t> Just Passive Reading “ </a:t>
            </a:r>
            <a:r>
              <a:rPr lang="de-DE" sz="2800" dirty="0" err="1"/>
              <a:t>by</a:t>
            </a:r>
            <a:r>
              <a:rPr lang="de-DE" sz="2800" dirty="0"/>
              <a:t> </a:t>
            </a:r>
            <a:r>
              <a:rPr lang="de-DE" sz="2800" dirty="0" err="1"/>
              <a:t>reporting</a:t>
            </a:r>
            <a:r>
              <a:rPr lang="de-DE" sz="2800" dirty="0"/>
              <a:t> </a:t>
            </a:r>
            <a:r>
              <a:rPr lang="de-DE" sz="2800" dirty="0" err="1"/>
              <a:t>the</a:t>
            </a:r>
            <a:r>
              <a:rPr lang="de-DE" sz="2800" dirty="0"/>
              <a:t> </a:t>
            </a:r>
            <a:r>
              <a:rPr lang="de-DE" sz="2800" dirty="0" err="1"/>
              <a:t>developments</a:t>
            </a:r>
            <a:r>
              <a:rPr lang="de-DE" sz="2800" dirty="0"/>
              <a:t> </a:t>
            </a:r>
            <a:r>
              <a:rPr lang="de-DE" sz="2800" dirty="0" err="1"/>
              <a:t>of</a:t>
            </a:r>
            <a:r>
              <a:rPr lang="de-DE" sz="2800" dirty="0"/>
              <a:t> sophisticated </a:t>
            </a:r>
            <a:r>
              <a:rPr lang="de-DE" sz="2800" dirty="0" err="1"/>
              <a:t>systems</a:t>
            </a:r>
            <a:r>
              <a:rPr lang="de-DE" sz="2800" dirty="0"/>
              <a:t> </a:t>
            </a:r>
            <a:r>
              <a:rPr lang="de-DE" sz="2800" dirty="0" err="1"/>
              <a:t>involving</a:t>
            </a:r>
            <a:r>
              <a:rPr lang="de-DE" sz="2800" dirty="0"/>
              <a:t> </a:t>
            </a:r>
            <a:r>
              <a:rPr lang="de-DE" sz="2800" dirty="0" err="1"/>
              <a:t>more</a:t>
            </a:r>
            <a:r>
              <a:rPr lang="de-DE" sz="2800" dirty="0"/>
              <a:t> and </a:t>
            </a:r>
            <a:r>
              <a:rPr lang="de-DE" sz="2800" dirty="0" err="1"/>
              <a:t>more</a:t>
            </a:r>
            <a:r>
              <a:rPr lang="de-DE" sz="2800" dirty="0"/>
              <a:t> AI.  </a:t>
            </a:r>
            <a:endParaRPr lang="en-US" sz="2800" dirty="0"/>
          </a:p>
        </p:txBody>
      </p:sp>
      <p:sp>
        <p:nvSpPr>
          <p:cNvPr id="12" name="Textfeld 11">
            <a:extLst>
              <a:ext uri="{FF2B5EF4-FFF2-40B4-BE49-F238E27FC236}">
                <a16:creationId xmlns:a16="http://schemas.microsoft.com/office/drawing/2014/main" id="{C620EEC7-54D7-4B3B-B3C7-8B008E8FF37E}"/>
              </a:ext>
            </a:extLst>
          </p:cNvPr>
          <p:cNvSpPr txBox="1"/>
          <p:nvPr/>
        </p:nvSpPr>
        <p:spPr>
          <a:xfrm>
            <a:off x="0" y="2458326"/>
            <a:ext cx="11762900" cy="1200329"/>
          </a:xfrm>
          <a:prstGeom prst="rect">
            <a:avLst/>
          </a:prstGeom>
          <a:noFill/>
        </p:spPr>
        <p:txBody>
          <a:bodyPr wrap="none" rtlCol="0">
            <a:spAutoFit/>
          </a:bodyPr>
          <a:lstStyle/>
          <a:p>
            <a:r>
              <a:rPr lang="de-DE" sz="2800" dirty="0"/>
              <a:t> </a:t>
            </a:r>
            <a:r>
              <a:rPr lang="de-DE" sz="2000" dirty="0" err="1"/>
              <a:t>We</a:t>
            </a:r>
            <a:r>
              <a:rPr lang="de-DE" sz="2000" dirty="0"/>
              <a:t> </a:t>
            </a:r>
            <a:r>
              <a:rPr lang="de-DE" sz="2000" dirty="0" err="1"/>
              <a:t>called</a:t>
            </a:r>
            <a:r>
              <a:rPr lang="de-DE" sz="2000" dirty="0"/>
              <a:t> </a:t>
            </a:r>
            <a:r>
              <a:rPr lang="de-DE" sz="2000" dirty="0" err="1"/>
              <a:t>it</a:t>
            </a:r>
            <a:r>
              <a:rPr lang="de-DE" sz="2000" dirty="0"/>
              <a:t> AEIOU (</a:t>
            </a:r>
            <a:r>
              <a:rPr lang="de-DE" sz="2000" dirty="0" err="1"/>
              <a:t>found</a:t>
            </a:r>
            <a:r>
              <a:rPr lang="de-DE" sz="2000" dirty="0"/>
              <a:t> on </a:t>
            </a:r>
            <a:r>
              <a:rPr lang="de-DE" sz="2000" dirty="0" err="1"/>
              <a:t>many</a:t>
            </a:r>
            <a:r>
              <a:rPr lang="de-DE" sz="2000" dirty="0"/>
              <a:t> </a:t>
            </a:r>
            <a:r>
              <a:rPr lang="de-DE" sz="2000" dirty="0" err="1"/>
              <a:t>old</a:t>
            </a:r>
            <a:r>
              <a:rPr lang="de-DE" sz="2000" dirty="0"/>
              <a:t> </a:t>
            </a:r>
            <a:r>
              <a:rPr lang="de-DE" sz="2000" dirty="0" err="1"/>
              <a:t>objects</a:t>
            </a:r>
            <a:r>
              <a:rPr lang="de-DE" sz="2000" dirty="0"/>
              <a:t> in Austria and </a:t>
            </a:r>
            <a:r>
              <a:rPr lang="de-DE" sz="2000" dirty="0" err="1"/>
              <a:t>often</a:t>
            </a:r>
            <a:r>
              <a:rPr lang="de-DE" sz="2000" dirty="0"/>
              <a:t> </a:t>
            </a:r>
            <a:r>
              <a:rPr lang="de-DE" sz="2000" dirty="0" err="1"/>
              <a:t>interpreted</a:t>
            </a:r>
            <a:r>
              <a:rPr lang="de-DE" sz="2000" dirty="0"/>
              <a:t> in </a:t>
            </a:r>
            <a:r>
              <a:rPr lang="de-DE" sz="2000" dirty="0" err="1"/>
              <a:t>Latin</a:t>
            </a:r>
            <a:r>
              <a:rPr lang="de-DE" sz="2000" dirty="0"/>
              <a:t> </a:t>
            </a:r>
            <a:r>
              <a:rPr lang="de-DE" sz="2000" dirty="0" err="1"/>
              <a:t>as</a:t>
            </a:r>
            <a:r>
              <a:rPr lang="de-DE" sz="2000" dirty="0"/>
              <a:t>: Austria </a:t>
            </a:r>
            <a:r>
              <a:rPr lang="de-DE" sz="2000" dirty="0" err="1"/>
              <a:t>Erit</a:t>
            </a:r>
            <a:r>
              <a:rPr lang="de-DE" sz="2000" dirty="0"/>
              <a:t> in Orbe </a:t>
            </a:r>
            <a:br>
              <a:rPr lang="de-DE" sz="2000" dirty="0"/>
            </a:br>
            <a:r>
              <a:rPr lang="de-DE" sz="2000" dirty="0"/>
              <a:t> Ultima.) </a:t>
            </a:r>
            <a:r>
              <a:rPr lang="de-DE" sz="2000" dirty="0" err="1"/>
              <a:t>Our</a:t>
            </a:r>
            <a:r>
              <a:rPr lang="de-DE" sz="2000" dirty="0"/>
              <a:t>  </a:t>
            </a:r>
            <a:r>
              <a:rPr lang="de-DE" sz="2000" dirty="0" err="1"/>
              <a:t>interpretation</a:t>
            </a:r>
            <a:r>
              <a:rPr lang="de-DE" sz="2000" dirty="0"/>
              <a:t> was: </a:t>
            </a:r>
            <a:r>
              <a:rPr lang="de-DE" sz="2400" b="1" dirty="0"/>
              <a:t>A</a:t>
            </a:r>
            <a:r>
              <a:rPr lang="de-DE" sz="2000" dirty="0"/>
              <a:t>ustria </a:t>
            </a:r>
            <a:r>
              <a:rPr lang="de-DE" sz="2400" b="1" dirty="0"/>
              <a:t>E</a:t>
            </a:r>
            <a:r>
              <a:rPr lang="de-DE" sz="2000" dirty="0"/>
              <a:t>lectronic </a:t>
            </a:r>
            <a:r>
              <a:rPr lang="de-DE" sz="2400" b="1" dirty="0"/>
              <a:t>I</a:t>
            </a:r>
            <a:r>
              <a:rPr lang="de-DE" sz="2000" dirty="0"/>
              <a:t>nformation – </a:t>
            </a:r>
            <a:r>
              <a:rPr lang="de-DE" sz="2400" b="1" dirty="0"/>
              <a:t>O</a:t>
            </a:r>
            <a:r>
              <a:rPr lang="de-DE" sz="2000" dirty="0"/>
              <a:t>nline, </a:t>
            </a:r>
            <a:r>
              <a:rPr lang="de-DE" sz="2400" b="1" dirty="0" err="1"/>
              <a:t>U</a:t>
            </a:r>
            <a:r>
              <a:rPr lang="de-DE" sz="2000" dirty="0" err="1"/>
              <a:t>niversally</a:t>
            </a:r>
            <a:r>
              <a:rPr lang="de-DE" sz="2000" dirty="0"/>
              <a:t> </a:t>
            </a:r>
            <a:r>
              <a:rPr lang="de-DE" sz="2000" dirty="0" err="1"/>
              <a:t>accessible</a:t>
            </a:r>
            <a:r>
              <a:rPr lang="de-DE" sz="2000" dirty="0"/>
              <a:t>). AEIOU </a:t>
            </a:r>
            <a:r>
              <a:rPr lang="de-DE" sz="2000" dirty="0" err="1"/>
              <a:t>is</a:t>
            </a:r>
            <a:r>
              <a:rPr lang="de-DE" sz="2000" dirty="0"/>
              <a:t> still </a:t>
            </a:r>
            <a:br>
              <a:rPr lang="de-DE" sz="2000" dirty="0"/>
            </a:br>
            <a:r>
              <a:rPr lang="de-DE" sz="2000" dirty="0"/>
              <a:t> (</a:t>
            </a:r>
            <a:r>
              <a:rPr lang="de-DE" sz="2000" dirty="0" err="1"/>
              <a:t>slightly</a:t>
            </a:r>
            <a:r>
              <a:rPr lang="de-DE" sz="2000" dirty="0"/>
              <a:t> </a:t>
            </a:r>
            <a:r>
              <a:rPr lang="de-DE" sz="2000" dirty="0" err="1"/>
              <a:t>updated</a:t>
            </a:r>
            <a:r>
              <a:rPr lang="de-DE" sz="2000" dirty="0"/>
              <a:t>) </a:t>
            </a:r>
            <a:r>
              <a:rPr lang="de-DE" sz="2000" dirty="0" err="1"/>
              <a:t>available</a:t>
            </a:r>
            <a:r>
              <a:rPr lang="de-DE" sz="2000" dirty="0"/>
              <a:t> </a:t>
            </a:r>
            <a:r>
              <a:rPr lang="de-DE" sz="2000" dirty="0" err="1"/>
              <a:t>under</a:t>
            </a:r>
            <a:r>
              <a:rPr lang="de-DE" sz="2000" dirty="0"/>
              <a:t> </a:t>
            </a:r>
            <a:r>
              <a:rPr lang="en-US" sz="2000" dirty="0"/>
              <a:t> </a:t>
            </a:r>
            <a:r>
              <a:rPr lang="en-US" sz="2000" dirty="0">
                <a:hlinkClick r:id="rId2"/>
              </a:rPr>
              <a:t>https://austria-forum.org/af/AEIOU</a:t>
            </a:r>
            <a:r>
              <a:rPr lang="en-US" sz="2000" dirty="0"/>
              <a:t> .</a:t>
            </a:r>
          </a:p>
        </p:txBody>
      </p:sp>
      <p:sp>
        <p:nvSpPr>
          <p:cNvPr id="2" name="Rechteck 1">
            <a:extLst>
              <a:ext uri="{FF2B5EF4-FFF2-40B4-BE49-F238E27FC236}">
                <a16:creationId xmlns:a16="http://schemas.microsoft.com/office/drawing/2014/main" id="{B73D35B0-0F87-4FF5-9546-F009106A314F}"/>
              </a:ext>
            </a:extLst>
          </p:cNvPr>
          <p:cNvSpPr/>
          <p:nvPr/>
        </p:nvSpPr>
        <p:spPr>
          <a:xfrm>
            <a:off x="137649" y="1386875"/>
            <a:ext cx="11749550" cy="954107"/>
          </a:xfrm>
          <a:prstGeom prst="rect">
            <a:avLst/>
          </a:prstGeom>
        </p:spPr>
        <p:txBody>
          <a:bodyPr wrap="square">
            <a:spAutoFit/>
          </a:bodyPr>
          <a:lstStyle/>
          <a:p>
            <a:r>
              <a:rPr lang="de-DE" sz="2800" dirty="0" err="1"/>
              <a:t>Historically</a:t>
            </a:r>
            <a:r>
              <a:rPr lang="de-DE" sz="2800" dirty="0"/>
              <a:t>:  </a:t>
            </a:r>
            <a:r>
              <a:rPr lang="de-DE" sz="2800" dirty="0" err="1"/>
              <a:t>We</a:t>
            </a:r>
            <a:r>
              <a:rPr lang="de-DE" sz="2800" dirty="0"/>
              <a:t> started with what was probably </a:t>
            </a:r>
            <a:r>
              <a:rPr lang="de-DE" sz="2800" dirty="0" err="1"/>
              <a:t>the</a:t>
            </a:r>
            <a:r>
              <a:rPr lang="de-DE" sz="2800" dirty="0"/>
              <a:t> </a:t>
            </a:r>
            <a:r>
              <a:rPr lang="de-DE" sz="2800" dirty="0" err="1"/>
              <a:t>first</a:t>
            </a:r>
            <a:r>
              <a:rPr lang="de-DE" sz="2800" dirty="0"/>
              <a:t> full </a:t>
            </a:r>
            <a:r>
              <a:rPr lang="de-DE" sz="2800" dirty="0" err="1"/>
              <a:t>encyclopaedia</a:t>
            </a:r>
            <a:r>
              <a:rPr lang="de-DE" sz="2800" dirty="0"/>
              <a:t> </a:t>
            </a:r>
            <a:r>
              <a:rPr lang="de-DE" sz="2800" dirty="0" err="1"/>
              <a:t>of</a:t>
            </a:r>
            <a:r>
              <a:rPr lang="de-DE" sz="2800" dirty="0"/>
              <a:t> </a:t>
            </a:r>
            <a:r>
              <a:rPr lang="de-DE" sz="2800" dirty="0" err="1"/>
              <a:t>any</a:t>
            </a:r>
            <a:r>
              <a:rPr lang="de-DE" sz="2800" dirty="0"/>
              <a:t> </a:t>
            </a:r>
            <a:r>
              <a:rPr lang="de-DE" sz="2800" dirty="0" err="1"/>
              <a:t>country</a:t>
            </a:r>
            <a:r>
              <a:rPr lang="de-DE" sz="2800" dirty="0"/>
              <a:t> available </a:t>
            </a:r>
            <a:r>
              <a:rPr lang="de-DE" sz="2800" dirty="0" err="1"/>
              <a:t>over</a:t>
            </a:r>
            <a:r>
              <a:rPr lang="de-DE" sz="2800" dirty="0"/>
              <a:t> Internet 1994. </a:t>
            </a:r>
            <a:endParaRPr lang="en-US" sz="2800" dirty="0"/>
          </a:p>
        </p:txBody>
      </p:sp>
      <p:sp>
        <p:nvSpPr>
          <p:cNvPr id="4" name="Textfeld 3">
            <a:extLst>
              <a:ext uri="{FF2B5EF4-FFF2-40B4-BE49-F238E27FC236}">
                <a16:creationId xmlns:a16="http://schemas.microsoft.com/office/drawing/2014/main" id="{0A9D0912-486F-4576-8D53-06DD69D97ED5}"/>
              </a:ext>
            </a:extLst>
          </p:cNvPr>
          <p:cNvSpPr txBox="1"/>
          <p:nvPr/>
        </p:nvSpPr>
        <p:spPr>
          <a:xfrm>
            <a:off x="14405" y="3714443"/>
            <a:ext cx="11996039" cy="3385542"/>
          </a:xfrm>
          <a:prstGeom prst="rect">
            <a:avLst/>
          </a:prstGeom>
          <a:noFill/>
        </p:spPr>
        <p:txBody>
          <a:bodyPr wrap="square" rtlCol="0">
            <a:spAutoFit/>
          </a:bodyPr>
          <a:lstStyle/>
          <a:p>
            <a:r>
              <a:rPr lang="de-DE" dirty="0"/>
              <a:t> </a:t>
            </a:r>
            <a:r>
              <a:rPr lang="de-DE" sz="2800" dirty="0" err="1"/>
              <a:t>We</a:t>
            </a:r>
            <a:r>
              <a:rPr lang="de-DE" sz="2800" dirty="0"/>
              <a:t> started to </a:t>
            </a:r>
            <a:r>
              <a:rPr lang="de-DE" sz="2800" dirty="0" err="1"/>
              <a:t>systematically</a:t>
            </a:r>
            <a:r>
              <a:rPr lang="de-DE" sz="2800" dirty="0"/>
              <a:t> </a:t>
            </a:r>
            <a:r>
              <a:rPr lang="de-DE" sz="2800" dirty="0" err="1"/>
              <a:t>expand</a:t>
            </a:r>
            <a:r>
              <a:rPr lang="de-DE" sz="2800" dirty="0"/>
              <a:t> </a:t>
            </a:r>
            <a:r>
              <a:rPr lang="de-DE" sz="2800" dirty="0" err="1"/>
              <a:t>it</a:t>
            </a:r>
            <a:r>
              <a:rPr lang="de-DE" sz="2800" dirty="0"/>
              <a:t> </a:t>
            </a:r>
            <a:r>
              <a:rPr lang="de-DE" sz="2800" dirty="0" err="1"/>
              <a:t>content-wise</a:t>
            </a:r>
            <a:r>
              <a:rPr lang="de-DE" sz="2800" dirty="0"/>
              <a:t> to </a:t>
            </a:r>
            <a:r>
              <a:rPr lang="de-DE" sz="2800" dirty="0" err="1"/>
              <a:t>items</a:t>
            </a:r>
            <a:r>
              <a:rPr lang="de-DE" sz="2800" dirty="0"/>
              <a:t> outside Austria, but with a </a:t>
            </a:r>
            <a:r>
              <a:rPr lang="de-DE" sz="2800" dirty="0" err="1"/>
              <a:t>relation</a:t>
            </a:r>
            <a:r>
              <a:rPr lang="de-DE" sz="2800" dirty="0"/>
              <a:t> to Austria. And </a:t>
            </a:r>
            <a:r>
              <a:rPr lang="de-DE" sz="2800" dirty="0" err="1"/>
              <a:t>we</a:t>
            </a:r>
            <a:r>
              <a:rPr lang="de-DE" sz="2800" dirty="0"/>
              <a:t> also </a:t>
            </a:r>
            <a:r>
              <a:rPr lang="de-DE" sz="2800" dirty="0" err="1"/>
              <a:t>added</a:t>
            </a:r>
            <a:r>
              <a:rPr lang="de-DE" sz="2800" dirty="0"/>
              <a:t> </a:t>
            </a:r>
            <a:r>
              <a:rPr lang="de-DE" sz="2800" dirty="0" err="1"/>
              <a:t>more</a:t>
            </a:r>
            <a:r>
              <a:rPr lang="de-DE" sz="2800" dirty="0"/>
              <a:t> and </a:t>
            </a:r>
            <a:r>
              <a:rPr lang="de-DE" sz="2800" dirty="0" err="1"/>
              <a:t>more</a:t>
            </a:r>
            <a:r>
              <a:rPr lang="de-DE" sz="2800" dirty="0"/>
              <a:t> </a:t>
            </a:r>
            <a:r>
              <a:rPr lang="de-DE" sz="2800" dirty="0" err="1"/>
              <a:t>features</a:t>
            </a:r>
            <a:r>
              <a:rPr lang="de-DE" sz="2800" dirty="0"/>
              <a:t> </a:t>
            </a:r>
            <a:r>
              <a:rPr lang="de-DE" sz="2800" dirty="0" err="1"/>
              <a:t>going</a:t>
            </a:r>
            <a:r>
              <a:rPr lang="de-DE" sz="2800" dirty="0"/>
              <a:t> </a:t>
            </a:r>
            <a:r>
              <a:rPr lang="de-DE" sz="2800" dirty="0" err="1"/>
              <a:t>more</a:t>
            </a:r>
            <a:r>
              <a:rPr lang="de-DE" sz="2800" dirty="0"/>
              <a:t> and </a:t>
            </a:r>
            <a:r>
              <a:rPr lang="de-DE" sz="2800" dirty="0" err="1"/>
              <a:t>more</a:t>
            </a:r>
            <a:r>
              <a:rPr lang="de-DE" sz="2800" dirty="0"/>
              <a:t> </a:t>
            </a:r>
            <a:r>
              <a:rPr lang="de-DE" sz="2800" dirty="0" err="1"/>
              <a:t>beyond</a:t>
            </a:r>
            <a:r>
              <a:rPr lang="de-DE" sz="2800" dirty="0"/>
              <a:t> </a:t>
            </a:r>
            <a:r>
              <a:rPr lang="de-DE" sz="2800" dirty="0" err="1"/>
              <a:t>what</a:t>
            </a:r>
            <a:r>
              <a:rPr lang="de-DE" sz="2800" dirty="0"/>
              <a:t> Wikipedia </a:t>
            </a:r>
            <a:r>
              <a:rPr lang="de-DE" sz="2800" dirty="0" err="1"/>
              <a:t>has</a:t>
            </a:r>
            <a:r>
              <a:rPr lang="de-DE" sz="2800" dirty="0"/>
              <a:t> </a:t>
            </a:r>
            <a:r>
              <a:rPr lang="de-DE" sz="2800" dirty="0" err="1"/>
              <a:t>to</a:t>
            </a:r>
            <a:r>
              <a:rPr lang="de-DE" sz="2800" dirty="0"/>
              <a:t> </a:t>
            </a:r>
            <a:r>
              <a:rPr lang="de-DE" sz="2800" dirty="0" err="1"/>
              <a:t>offer</a:t>
            </a:r>
            <a:r>
              <a:rPr lang="de-DE" sz="2800" dirty="0"/>
              <a:t>.  This better </a:t>
            </a:r>
            <a:r>
              <a:rPr lang="de-DE" sz="2800" dirty="0" err="1"/>
              <a:t>version</a:t>
            </a:r>
            <a:r>
              <a:rPr lang="de-DE" sz="2800" dirty="0"/>
              <a:t> </a:t>
            </a:r>
            <a:r>
              <a:rPr lang="de-DE" sz="2800" dirty="0" err="1"/>
              <a:t>is</a:t>
            </a:r>
            <a:r>
              <a:rPr lang="de-DE" sz="2800" dirty="0"/>
              <a:t> </a:t>
            </a:r>
            <a:r>
              <a:rPr lang="de-DE" sz="2800" dirty="0" err="1"/>
              <a:t>called</a:t>
            </a:r>
            <a:r>
              <a:rPr lang="de-DE" sz="2800" dirty="0"/>
              <a:t> Austria-Forum (AF </a:t>
            </a:r>
            <a:r>
              <a:rPr lang="de-DE" sz="2800" dirty="0" err="1"/>
              <a:t>for</a:t>
            </a:r>
            <a:r>
              <a:rPr lang="de-DE" sz="2800" dirty="0"/>
              <a:t> </a:t>
            </a:r>
            <a:r>
              <a:rPr lang="de-DE" sz="2800" dirty="0" err="1"/>
              <a:t>short</a:t>
            </a:r>
            <a:r>
              <a:rPr lang="de-DE" sz="2800" dirty="0"/>
              <a:t>):  </a:t>
            </a:r>
            <a:r>
              <a:rPr lang="de-DE" sz="2800" dirty="0">
                <a:solidFill>
                  <a:srgbClr val="0563C1"/>
                </a:solidFill>
                <a:hlinkClick r:id="rId3">
                  <a:extLst>
                    <a:ext uri="{A12FA001-AC4F-418D-AE19-62706E023703}">
                      <ahyp:hlinkClr xmlns:ahyp="http://schemas.microsoft.com/office/drawing/2018/hyperlinkcolor" val="tx"/>
                    </a:ext>
                  </a:extLst>
                </a:hlinkClick>
              </a:rPr>
              <a:t>https://austria-forum.</a:t>
            </a:r>
            <a:r>
              <a:rPr lang="de-DE" sz="2800" dirty="0">
                <a:hlinkClick r:id="rId3">
                  <a:extLst>
                    <a:ext uri="{A12FA001-AC4F-418D-AE19-62706E023703}">
                      <ahyp:hlinkClr xmlns:ahyp="http://schemas.microsoft.com/office/drawing/2018/hyperlinkcolor" val="tx"/>
                    </a:ext>
                  </a:extLst>
                </a:hlinkClick>
              </a:rPr>
              <a:t>org</a:t>
            </a:r>
            <a:r>
              <a:rPr lang="de-DE" sz="2800" dirty="0"/>
              <a:t> and </a:t>
            </a:r>
            <a:r>
              <a:rPr lang="de-DE" sz="2800" dirty="0" err="1"/>
              <a:t>has</a:t>
            </a:r>
            <a:r>
              <a:rPr lang="de-DE" sz="2800" dirty="0"/>
              <a:t> </a:t>
            </a:r>
            <a:r>
              <a:rPr lang="de-DE" sz="2800" dirty="0" err="1"/>
              <a:t>been</a:t>
            </a:r>
            <a:r>
              <a:rPr lang="de-DE" sz="2800" dirty="0"/>
              <a:t> </a:t>
            </a:r>
            <a:r>
              <a:rPr lang="de-DE" sz="2800" dirty="0" err="1"/>
              <a:t>expanded</a:t>
            </a:r>
            <a:r>
              <a:rPr lang="de-DE" sz="2800" dirty="0"/>
              <a:t> </a:t>
            </a:r>
            <a:r>
              <a:rPr lang="de-DE" sz="2800" dirty="0" err="1"/>
              <a:t>by</a:t>
            </a:r>
            <a:r>
              <a:rPr lang="de-DE" sz="2800" dirty="0"/>
              <a:t> a </a:t>
            </a:r>
            <a:r>
              <a:rPr lang="de-DE" sz="2800" dirty="0" err="1"/>
              <a:t>new</a:t>
            </a:r>
            <a:r>
              <a:rPr lang="de-DE" sz="2800" dirty="0"/>
              <a:t> </a:t>
            </a:r>
            <a:r>
              <a:rPr lang="de-DE" sz="2800" dirty="0" err="1"/>
              <a:t>system</a:t>
            </a:r>
            <a:r>
              <a:rPr lang="de-DE" sz="2800" dirty="0"/>
              <a:t> NID (Net Interactive </a:t>
            </a:r>
            <a:r>
              <a:rPr lang="de-DE" sz="2800" dirty="0" err="1"/>
              <a:t>Documents</a:t>
            </a:r>
            <a:r>
              <a:rPr lang="de-DE" sz="2800" dirty="0"/>
              <a:t>) </a:t>
            </a:r>
            <a:r>
              <a:rPr lang="de-DE" sz="2800" dirty="0" err="1"/>
              <a:t>see</a:t>
            </a:r>
            <a:r>
              <a:rPr lang="de-DE" sz="2800" dirty="0"/>
              <a:t> e.g. </a:t>
            </a:r>
            <a:r>
              <a:rPr lang="en-US" sz="2800" dirty="0">
                <a:solidFill>
                  <a:srgbClr val="FF0000"/>
                </a:solidFill>
                <a:hlinkClick r:id="rId4"/>
              </a:rPr>
              <a:t>https://www.nid-library.com/</a:t>
            </a:r>
            <a:r>
              <a:rPr lang="de-DE" sz="2800" dirty="0">
                <a:solidFill>
                  <a:srgbClr val="FF0000"/>
                </a:solidFill>
              </a:rPr>
              <a:t> </a:t>
            </a:r>
            <a:r>
              <a:rPr lang="de-DE" sz="2800" dirty="0"/>
              <a:t>and</a:t>
            </a:r>
            <a:r>
              <a:rPr lang="de-DE" sz="2800" dirty="0">
                <a:solidFill>
                  <a:srgbClr val="FF0000"/>
                </a:solidFill>
              </a:rPr>
              <a:t> </a:t>
            </a:r>
            <a:r>
              <a:rPr lang="de-DE" sz="2800" dirty="0">
                <a:solidFill>
                  <a:srgbClr val="FF0000"/>
                </a:solidFill>
                <a:hlinkClick r:id="rId5"/>
              </a:rPr>
              <a:t>https://austria-forum.org/af/Neuigkeiten</a:t>
            </a:r>
            <a:r>
              <a:rPr lang="de-DE" sz="2800" dirty="0">
                <a:solidFill>
                  <a:srgbClr val="FF0000"/>
                </a:solidFill>
              </a:rPr>
              <a:t> </a:t>
            </a:r>
            <a:r>
              <a:rPr lang="de-DE" sz="2800" dirty="0"/>
              <a:t>(</a:t>
            </a:r>
            <a:r>
              <a:rPr lang="de-DE" sz="2800" dirty="0" err="1"/>
              <a:t>with</a:t>
            </a:r>
            <a:r>
              <a:rPr lang="de-DE" sz="2800" dirty="0"/>
              <a:t> English Info on NID in </a:t>
            </a:r>
            <a:r>
              <a:rPr lang="de-DE" sz="2800" dirty="0" err="1"/>
              <a:t>second</a:t>
            </a:r>
            <a:r>
              <a:rPr lang="de-DE" sz="2800" dirty="0"/>
              <a:t> </a:t>
            </a:r>
            <a:r>
              <a:rPr lang="de-DE" sz="2800" dirty="0" err="1"/>
              <a:t>column</a:t>
            </a:r>
            <a:r>
              <a:rPr lang="de-DE" sz="2800" dirty="0"/>
              <a:t>). </a:t>
            </a:r>
            <a:r>
              <a:rPr lang="de-DE" sz="2800" b="1" dirty="0" err="1"/>
              <a:t>Basically</a:t>
            </a:r>
            <a:r>
              <a:rPr lang="de-DE" sz="2800" b="1" dirty="0"/>
              <a:t> </a:t>
            </a:r>
            <a:r>
              <a:rPr lang="de-DE" sz="2800" b="1" dirty="0" err="1"/>
              <a:t>developed</a:t>
            </a:r>
            <a:r>
              <a:rPr lang="de-DE" sz="2800" b="1" dirty="0"/>
              <a:t> </a:t>
            </a:r>
            <a:r>
              <a:rPr lang="de-DE" sz="2800" b="1" dirty="0" err="1"/>
              <a:t>by</a:t>
            </a:r>
            <a:r>
              <a:rPr lang="de-DE" sz="2800" b="1" dirty="0"/>
              <a:t> Dr. Bilal ZAKA and </a:t>
            </a:r>
            <a:r>
              <a:rPr lang="de-DE" sz="2800" b="1" dirty="0" err="1"/>
              <a:t>his</a:t>
            </a:r>
            <a:r>
              <a:rPr lang="de-DE" sz="2800" b="1" dirty="0"/>
              <a:t> </a:t>
            </a:r>
            <a:r>
              <a:rPr lang="de-DE" sz="2800" b="1" dirty="0" err="1"/>
              <a:t>group</a:t>
            </a:r>
            <a:r>
              <a:rPr lang="de-DE" sz="2800" b="1" dirty="0"/>
              <a:t>.</a:t>
            </a:r>
            <a:endParaRPr lang="en-US" sz="2800" b="1" dirty="0"/>
          </a:p>
          <a:p>
            <a:endParaRPr lang="en-US" dirty="0"/>
          </a:p>
        </p:txBody>
      </p:sp>
    </p:spTree>
    <p:extLst>
      <p:ext uri="{BB962C8B-B14F-4D97-AF65-F5344CB8AC3E}">
        <p14:creationId xmlns:p14="http://schemas.microsoft.com/office/powerpoint/2010/main" val="88413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0D0CB7AC-80FD-40BE-BFAA-6DCC6DBA7BFA}"/>
              </a:ext>
            </a:extLst>
          </p:cNvPr>
          <p:cNvSpPr txBox="1"/>
          <p:nvPr/>
        </p:nvSpPr>
        <p:spPr>
          <a:xfrm>
            <a:off x="147484" y="270456"/>
            <a:ext cx="11804110" cy="830997"/>
          </a:xfrm>
          <a:prstGeom prst="rect">
            <a:avLst/>
          </a:prstGeom>
          <a:noFill/>
        </p:spPr>
        <p:txBody>
          <a:bodyPr wrap="square" rtlCol="0">
            <a:spAutoFit/>
          </a:bodyPr>
          <a:lstStyle/>
          <a:p>
            <a:r>
              <a:rPr lang="de-DE" sz="2400" dirty="0" err="1"/>
              <a:t>If</a:t>
            </a:r>
            <a:r>
              <a:rPr lang="de-DE" sz="2400" dirty="0"/>
              <a:t> </a:t>
            </a:r>
            <a:r>
              <a:rPr lang="de-DE" sz="2400" dirty="0" err="1"/>
              <a:t>you</a:t>
            </a:r>
            <a:r>
              <a:rPr lang="de-DE" sz="2400" dirty="0"/>
              <a:t> </a:t>
            </a:r>
            <a:r>
              <a:rPr lang="de-DE" sz="2400" dirty="0" err="1"/>
              <a:t>ask</a:t>
            </a:r>
            <a:r>
              <a:rPr lang="de-DE" sz="2400" dirty="0"/>
              <a:t> </a:t>
            </a:r>
            <a:r>
              <a:rPr lang="de-DE" sz="2400" dirty="0" err="1"/>
              <a:t>the</a:t>
            </a:r>
            <a:r>
              <a:rPr lang="de-DE" sz="2400" dirty="0"/>
              <a:t> </a:t>
            </a:r>
            <a:r>
              <a:rPr lang="de-DE" sz="2400" dirty="0" err="1"/>
              <a:t>question</a:t>
            </a:r>
            <a:r>
              <a:rPr lang="de-DE" sz="2400" dirty="0"/>
              <a:t>:</a:t>
            </a:r>
          </a:p>
          <a:p>
            <a:r>
              <a:rPr lang="de-AT" sz="2400" b="1" dirty="0" err="1"/>
              <a:t>Koja</a:t>
            </a:r>
            <a:r>
              <a:rPr lang="de-AT" sz="2400" b="1" dirty="0"/>
              <a:t> </a:t>
            </a:r>
            <a:r>
              <a:rPr lang="de-AT" sz="2400" b="1" dirty="0" err="1"/>
              <a:t>su</a:t>
            </a:r>
            <a:r>
              <a:rPr lang="de-AT" sz="2400" b="1" dirty="0"/>
              <a:t> </a:t>
            </a:r>
            <a:r>
              <a:rPr lang="de-AT" sz="2400" b="1" dirty="0" err="1"/>
              <a:t>najpoznatija</a:t>
            </a:r>
            <a:r>
              <a:rPr lang="de-AT" sz="2400" b="1" dirty="0"/>
              <a:t> </a:t>
            </a:r>
            <a:r>
              <a:rPr lang="de-AT" sz="2400" b="1" dirty="0" err="1"/>
              <a:t>jela</a:t>
            </a:r>
            <a:r>
              <a:rPr lang="de-AT" sz="2400" b="1" dirty="0"/>
              <a:t> u </a:t>
            </a:r>
            <a:r>
              <a:rPr lang="de-AT" sz="2400" b="1" dirty="0" err="1"/>
              <a:t>različitim</a:t>
            </a:r>
            <a:r>
              <a:rPr lang="de-AT" sz="2400" b="1" dirty="0"/>
              <a:t> </a:t>
            </a:r>
            <a:r>
              <a:rPr lang="de-AT" sz="2400" b="1" dirty="0" err="1"/>
              <a:t>krajevima</a:t>
            </a:r>
            <a:r>
              <a:rPr lang="de-AT" sz="2400" b="1" dirty="0"/>
              <a:t> </a:t>
            </a:r>
            <a:r>
              <a:rPr lang="de-AT" sz="2400" b="1" dirty="0" err="1"/>
              <a:t>Srbije</a:t>
            </a:r>
            <a:r>
              <a:rPr lang="de-AT" sz="2400" b="1" dirty="0"/>
              <a:t>? </a:t>
            </a:r>
            <a:r>
              <a:rPr lang="de-AT" sz="2400" b="1" dirty="0" err="1"/>
              <a:t>Molim</a:t>
            </a:r>
            <a:r>
              <a:rPr lang="de-AT" sz="2400" b="1" dirty="0"/>
              <a:t> </a:t>
            </a:r>
            <a:r>
              <a:rPr lang="de-AT" sz="2400" b="1" dirty="0" err="1"/>
              <a:t>te</a:t>
            </a:r>
            <a:r>
              <a:rPr lang="de-AT" sz="2400" b="1" dirty="0"/>
              <a:t> </a:t>
            </a:r>
            <a:r>
              <a:rPr lang="de-AT" sz="2400" b="1" dirty="0" err="1"/>
              <a:t>navedi</a:t>
            </a:r>
            <a:r>
              <a:rPr lang="de-AT" sz="2400" b="1" dirty="0"/>
              <a:t> primere </a:t>
            </a:r>
            <a:r>
              <a:rPr lang="de-AT" sz="2400" b="1" dirty="0" err="1"/>
              <a:t>sa</a:t>
            </a:r>
            <a:r>
              <a:rPr lang="de-AT" sz="2400" b="1" dirty="0"/>
              <a:t> </a:t>
            </a:r>
            <a:r>
              <a:rPr lang="de-AT" sz="2400" b="1" dirty="0" err="1"/>
              <a:t>linkovima</a:t>
            </a:r>
            <a:endParaRPr lang="de-AT" sz="2400" b="1" dirty="0"/>
          </a:p>
        </p:txBody>
      </p:sp>
      <p:pic>
        <p:nvPicPr>
          <p:cNvPr id="5" name="Grafik 4">
            <a:extLst>
              <a:ext uri="{FF2B5EF4-FFF2-40B4-BE49-F238E27FC236}">
                <a16:creationId xmlns:a16="http://schemas.microsoft.com/office/drawing/2014/main" id="{BEBD0D45-7F40-4A27-8F37-E89168E54305}"/>
              </a:ext>
            </a:extLst>
          </p:cNvPr>
          <p:cNvPicPr>
            <a:picLocks noChangeAspect="1"/>
          </p:cNvPicPr>
          <p:nvPr/>
        </p:nvPicPr>
        <p:blipFill>
          <a:blip r:embed="rId4"/>
          <a:stretch>
            <a:fillRect/>
          </a:stretch>
        </p:blipFill>
        <p:spPr>
          <a:xfrm>
            <a:off x="272400" y="1237043"/>
            <a:ext cx="7237964" cy="5498608"/>
          </a:xfrm>
          <a:prstGeom prst="rect">
            <a:avLst/>
          </a:prstGeom>
        </p:spPr>
      </p:pic>
      <p:sp>
        <p:nvSpPr>
          <p:cNvPr id="6" name="Textfeld 5">
            <a:extLst>
              <a:ext uri="{FF2B5EF4-FFF2-40B4-BE49-F238E27FC236}">
                <a16:creationId xmlns:a16="http://schemas.microsoft.com/office/drawing/2014/main" id="{266EA922-D13A-4D2F-8535-9BA8A1F09AB5}"/>
              </a:ext>
            </a:extLst>
          </p:cNvPr>
          <p:cNvSpPr txBox="1"/>
          <p:nvPr/>
        </p:nvSpPr>
        <p:spPr>
          <a:xfrm>
            <a:off x="7772197" y="4353059"/>
            <a:ext cx="4179397" cy="1384995"/>
          </a:xfrm>
          <a:prstGeom prst="rect">
            <a:avLst/>
          </a:prstGeom>
          <a:noFill/>
        </p:spPr>
        <p:txBody>
          <a:bodyPr wrap="square" rtlCol="0">
            <a:spAutoFit/>
          </a:bodyPr>
          <a:lstStyle/>
          <a:p>
            <a:r>
              <a:rPr lang="de-DE" sz="2800" dirty="0"/>
              <a:t>And </a:t>
            </a:r>
            <a:r>
              <a:rPr lang="de-DE" sz="2800" dirty="0" err="1"/>
              <a:t>this</a:t>
            </a:r>
            <a:r>
              <a:rPr lang="de-DE" sz="2800" dirty="0"/>
              <a:t> </a:t>
            </a:r>
            <a:r>
              <a:rPr lang="de-DE" sz="2800" dirty="0" err="1"/>
              <a:t>is</a:t>
            </a:r>
            <a:r>
              <a:rPr lang="de-DE" sz="2800" dirty="0"/>
              <a:t> </a:t>
            </a:r>
            <a:r>
              <a:rPr lang="de-DE" sz="2800" dirty="0" err="1"/>
              <a:t>actually</a:t>
            </a:r>
            <a:r>
              <a:rPr lang="de-DE" sz="2800" dirty="0"/>
              <a:t> a </a:t>
            </a:r>
            <a:r>
              <a:rPr lang="de-DE" sz="2800" dirty="0" err="1"/>
              <a:t>book</a:t>
            </a:r>
            <a:r>
              <a:rPr lang="de-DE" sz="2800" dirty="0"/>
              <a:t> in </a:t>
            </a:r>
            <a:r>
              <a:rPr lang="de-DE" sz="2800" dirty="0" err="1"/>
              <a:t>Serbian</a:t>
            </a:r>
            <a:r>
              <a:rPr lang="de-DE" sz="2800" dirty="0"/>
              <a:t> </a:t>
            </a:r>
            <a:r>
              <a:rPr lang="de-DE" sz="2800" dirty="0" err="1"/>
              <a:t>language</a:t>
            </a:r>
            <a:r>
              <a:rPr lang="de-DE" sz="2800" dirty="0"/>
              <a:t> on </a:t>
            </a:r>
            <a:r>
              <a:rPr lang="de-DE" sz="2800" dirty="0" err="1"/>
              <a:t>food</a:t>
            </a:r>
            <a:r>
              <a:rPr lang="de-DE" sz="2800" dirty="0"/>
              <a:t> in </a:t>
            </a:r>
            <a:r>
              <a:rPr lang="de-DE" sz="2800" dirty="0" err="1"/>
              <a:t>Serbia</a:t>
            </a:r>
            <a:endParaRPr lang="de-AT" sz="2800" dirty="0"/>
          </a:p>
        </p:txBody>
      </p:sp>
      <p:cxnSp>
        <p:nvCxnSpPr>
          <p:cNvPr id="10" name="Gerade Verbindung mit Pfeil 9">
            <a:extLst>
              <a:ext uri="{FF2B5EF4-FFF2-40B4-BE49-F238E27FC236}">
                <a16:creationId xmlns:a16="http://schemas.microsoft.com/office/drawing/2014/main" id="{3AE1F4FA-583D-4F82-A341-2BB4FA427073}"/>
              </a:ext>
            </a:extLst>
          </p:cNvPr>
          <p:cNvCxnSpPr/>
          <p:nvPr/>
        </p:nvCxnSpPr>
        <p:spPr>
          <a:xfrm flipH="1">
            <a:off x="4262907" y="5525037"/>
            <a:ext cx="3509290" cy="914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331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B37FDD3D-284A-4F15-998C-9068DD715DCB}"/>
              </a:ext>
            </a:extLst>
          </p:cNvPr>
          <p:cNvSpPr txBox="1"/>
          <p:nvPr/>
        </p:nvSpPr>
        <p:spPr>
          <a:xfrm>
            <a:off x="2224348" y="90739"/>
            <a:ext cx="6307945" cy="707886"/>
          </a:xfrm>
          <a:prstGeom prst="rect">
            <a:avLst/>
          </a:prstGeom>
          <a:noFill/>
        </p:spPr>
        <p:txBody>
          <a:bodyPr wrap="none" rtlCol="0">
            <a:spAutoFit/>
          </a:bodyPr>
          <a:lstStyle/>
          <a:p>
            <a:r>
              <a:rPr lang="de-DE" sz="4000" dirty="0" err="1"/>
              <a:t>Thank</a:t>
            </a:r>
            <a:r>
              <a:rPr lang="de-DE" sz="4000" dirty="0"/>
              <a:t> </a:t>
            </a:r>
            <a:r>
              <a:rPr lang="de-DE" sz="4000" dirty="0" err="1"/>
              <a:t>you</a:t>
            </a:r>
            <a:r>
              <a:rPr lang="de-DE" sz="4000" dirty="0"/>
              <a:t> </a:t>
            </a:r>
            <a:r>
              <a:rPr lang="de-DE" sz="4000" dirty="0" err="1"/>
              <a:t>for</a:t>
            </a:r>
            <a:r>
              <a:rPr lang="de-DE" sz="4000" dirty="0"/>
              <a:t> </a:t>
            </a:r>
            <a:r>
              <a:rPr lang="de-DE" sz="4000" dirty="0" err="1"/>
              <a:t>your</a:t>
            </a:r>
            <a:r>
              <a:rPr lang="de-DE" sz="4000" dirty="0"/>
              <a:t> </a:t>
            </a:r>
            <a:r>
              <a:rPr lang="de-DE" sz="4000" dirty="0" err="1"/>
              <a:t>attention</a:t>
            </a:r>
            <a:r>
              <a:rPr lang="de-DE" sz="4000" dirty="0"/>
              <a:t>!</a:t>
            </a:r>
            <a:endParaRPr lang="de-AT" sz="4000" dirty="0"/>
          </a:p>
        </p:txBody>
      </p:sp>
      <p:pic>
        <p:nvPicPr>
          <p:cNvPr id="5" name="Grafik 4">
            <a:extLst>
              <a:ext uri="{FF2B5EF4-FFF2-40B4-BE49-F238E27FC236}">
                <a16:creationId xmlns:a16="http://schemas.microsoft.com/office/drawing/2014/main" id="{643333C1-38F7-456A-85DC-5D0049357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6191" y="883758"/>
            <a:ext cx="3600450" cy="2943225"/>
          </a:xfrm>
          <a:prstGeom prst="rect">
            <a:avLst/>
          </a:prstGeom>
        </p:spPr>
      </p:pic>
      <p:sp>
        <p:nvSpPr>
          <p:cNvPr id="6" name="Textfeld 5">
            <a:extLst>
              <a:ext uri="{FF2B5EF4-FFF2-40B4-BE49-F238E27FC236}">
                <a16:creationId xmlns:a16="http://schemas.microsoft.com/office/drawing/2014/main" id="{6E4BC1A6-7C97-4578-82FB-950E8C04DB24}"/>
              </a:ext>
            </a:extLst>
          </p:cNvPr>
          <p:cNvSpPr txBox="1"/>
          <p:nvPr/>
        </p:nvSpPr>
        <p:spPr>
          <a:xfrm>
            <a:off x="3444240" y="3912116"/>
            <a:ext cx="5303520" cy="461665"/>
          </a:xfrm>
          <a:prstGeom prst="rect">
            <a:avLst/>
          </a:prstGeom>
          <a:noFill/>
        </p:spPr>
        <p:txBody>
          <a:bodyPr wrap="square" rtlCol="0">
            <a:spAutoFit/>
          </a:bodyPr>
          <a:lstStyle/>
          <a:p>
            <a:r>
              <a:rPr lang="de-DE" sz="2400" dirty="0"/>
              <a:t>hmaurer100@gmail.com</a:t>
            </a:r>
            <a:endParaRPr lang="de-AT" sz="2400" dirty="0"/>
          </a:p>
        </p:txBody>
      </p:sp>
      <p:sp>
        <p:nvSpPr>
          <p:cNvPr id="4" name="Textfeld 3">
            <a:extLst>
              <a:ext uri="{FF2B5EF4-FFF2-40B4-BE49-F238E27FC236}">
                <a16:creationId xmlns:a16="http://schemas.microsoft.com/office/drawing/2014/main" id="{F3ADDC2D-A7D9-47B3-B56B-3E2387767449}"/>
              </a:ext>
            </a:extLst>
          </p:cNvPr>
          <p:cNvSpPr txBox="1"/>
          <p:nvPr/>
        </p:nvSpPr>
        <p:spPr>
          <a:xfrm>
            <a:off x="480811" y="4458914"/>
            <a:ext cx="11230377" cy="1200329"/>
          </a:xfrm>
          <a:prstGeom prst="rect">
            <a:avLst/>
          </a:prstGeom>
          <a:noFill/>
        </p:spPr>
        <p:txBody>
          <a:bodyPr wrap="square" rtlCol="0">
            <a:spAutoFit/>
          </a:bodyPr>
          <a:lstStyle/>
          <a:p>
            <a:r>
              <a:rPr lang="de-DE" sz="2400" dirty="0" err="1"/>
              <a:t>You</a:t>
            </a:r>
            <a:r>
              <a:rPr lang="de-DE" sz="2400" dirty="0"/>
              <a:t> </a:t>
            </a:r>
            <a:r>
              <a:rPr lang="de-DE" sz="2400" dirty="0" err="1"/>
              <a:t>can</a:t>
            </a:r>
            <a:r>
              <a:rPr lang="de-DE" sz="2400" dirty="0"/>
              <a:t> find </a:t>
            </a:r>
            <a:r>
              <a:rPr lang="de-DE" sz="2400" dirty="0" err="1"/>
              <a:t>my</a:t>
            </a:r>
            <a:r>
              <a:rPr lang="de-DE" sz="2400" dirty="0"/>
              <a:t> </a:t>
            </a:r>
            <a:r>
              <a:rPr lang="de-DE" sz="2400" dirty="0" err="1"/>
              <a:t>full</a:t>
            </a:r>
            <a:r>
              <a:rPr lang="de-DE" sz="2400" dirty="0"/>
              <a:t> PPT </a:t>
            </a:r>
            <a:r>
              <a:rPr lang="de-DE" sz="2400" dirty="0" err="1"/>
              <a:t>presentation</a:t>
            </a:r>
            <a:r>
              <a:rPr lang="de-DE" sz="2400" dirty="0"/>
              <a:t> </a:t>
            </a:r>
            <a:r>
              <a:rPr lang="de-DE" sz="2400" dirty="0" err="1"/>
              <a:t>that</a:t>
            </a:r>
            <a:r>
              <a:rPr lang="de-DE" sz="2400" dirty="0"/>
              <a:t> I </a:t>
            </a:r>
            <a:r>
              <a:rPr lang="de-DE" sz="2400" dirty="0" err="1"/>
              <a:t>showed</a:t>
            </a:r>
            <a:r>
              <a:rPr lang="de-DE" sz="2400" dirty="0"/>
              <a:t> </a:t>
            </a:r>
            <a:r>
              <a:rPr lang="de-DE" sz="2400" dirty="0" err="1"/>
              <a:t>you</a:t>
            </a:r>
            <a:r>
              <a:rPr lang="de-DE" sz="2400" dirty="0"/>
              <a:t> </a:t>
            </a:r>
            <a:r>
              <a:rPr lang="de-DE" sz="2400" dirty="0" err="1"/>
              <a:t>by</a:t>
            </a:r>
            <a:r>
              <a:rPr lang="de-DE" sz="2400" dirty="0"/>
              <a:t> </a:t>
            </a:r>
            <a:r>
              <a:rPr lang="de-DE" sz="2400" dirty="0" err="1"/>
              <a:t>using</a:t>
            </a:r>
            <a:r>
              <a:rPr lang="de-DE" sz="2400" dirty="0"/>
              <a:t> </a:t>
            </a:r>
            <a:r>
              <a:rPr lang="de-DE" sz="2400" dirty="0" err="1"/>
              <a:t>the</a:t>
            </a:r>
            <a:r>
              <a:rPr lang="de-DE" sz="2400" dirty="0"/>
              <a:t> Search </a:t>
            </a:r>
            <a:r>
              <a:rPr lang="de-DE" sz="2400" dirty="0" err="1"/>
              <a:t>field</a:t>
            </a:r>
            <a:r>
              <a:rPr lang="de-DE" sz="2400" dirty="0"/>
              <a:t> (Suche) on </a:t>
            </a:r>
            <a:r>
              <a:rPr lang="de-DE" sz="2400" dirty="0" err="1"/>
              <a:t>almost</a:t>
            </a:r>
            <a:r>
              <a:rPr lang="de-DE" sz="2400" dirty="0"/>
              <a:t> </a:t>
            </a:r>
            <a:r>
              <a:rPr lang="de-DE" sz="2400" dirty="0" err="1"/>
              <a:t>any</a:t>
            </a:r>
            <a:r>
              <a:rPr lang="de-DE" sz="2400" dirty="0"/>
              <a:t> </a:t>
            </a:r>
            <a:r>
              <a:rPr lang="de-DE" sz="2400" dirty="0" err="1"/>
              <a:t>page</a:t>
            </a:r>
            <a:r>
              <a:rPr lang="de-DE" sz="2400" dirty="0"/>
              <a:t> </a:t>
            </a:r>
            <a:r>
              <a:rPr lang="de-DE" sz="2400" dirty="0" err="1"/>
              <a:t>of</a:t>
            </a:r>
            <a:r>
              <a:rPr lang="de-DE" sz="2400" dirty="0"/>
              <a:t> Austria-Forum.org </a:t>
            </a:r>
            <a:r>
              <a:rPr lang="de-DE" sz="2400" dirty="0" err="1"/>
              <a:t>by</a:t>
            </a:r>
            <a:r>
              <a:rPr lang="de-DE" sz="2400" dirty="0"/>
              <a:t> </a:t>
            </a:r>
            <a:r>
              <a:rPr lang="de-DE" sz="2400" dirty="0" err="1"/>
              <a:t>searching</a:t>
            </a:r>
            <a:r>
              <a:rPr lang="de-DE" sz="2400" dirty="0"/>
              <a:t> </a:t>
            </a:r>
            <a:r>
              <a:rPr lang="de-DE" sz="2400" dirty="0" err="1"/>
              <a:t>for</a:t>
            </a:r>
            <a:r>
              <a:rPr lang="de-DE" sz="2400" dirty="0"/>
              <a:t> AAI2025 . </a:t>
            </a:r>
            <a:r>
              <a:rPr lang="de-DE" sz="2400" dirty="0" err="1"/>
              <a:t>Feel</a:t>
            </a:r>
            <a:r>
              <a:rPr lang="de-DE" sz="2400" dirty="0"/>
              <a:t> </a:t>
            </a:r>
            <a:r>
              <a:rPr lang="de-DE" sz="2400" dirty="0" err="1"/>
              <a:t>free</a:t>
            </a:r>
            <a:r>
              <a:rPr lang="de-DE" sz="2400" dirty="0"/>
              <a:t> </a:t>
            </a:r>
            <a:r>
              <a:rPr lang="de-DE" sz="2400" dirty="0" err="1"/>
              <a:t>to</a:t>
            </a:r>
            <a:r>
              <a:rPr lang="de-DE" sz="2400" dirty="0"/>
              <a:t> </a:t>
            </a:r>
            <a:r>
              <a:rPr lang="de-DE" sz="2400" dirty="0" err="1"/>
              <a:t>copy</a:t>
            </a:r>
            <a:r>
              <a:rPr lang="de-DE" sz="2400" dirty="0"/>
              <a:t> </a:t>
            </a:r>
            <a:r>
              <a:rPr lang="de-DE" sz="2400" dirty="0" err="1"/>
              <a:t>it</a:t>
            </a:r>
            <a:r>
              <a:rPr lang="de-DE" sz="2400" dirty="0"/>
              <a:t> , I </a:t>
            </a:r>
            <a:r>
              <a:rPr lang="de-DE" sz="2400" dirty="0" err="1"/>
              <a:t>make</a:t>
            </a:r>
            <a:r>
              <a:rPr lang="de-DE" sz="2400" dirty="0"/>
              <a:t> </a:t>
            </a:r>
            <a:r>
              <a:rPr lang="de-DE" sz="2400" dirty="0" err="1"/>
              <a:t>it</a:t>
            </a:r>
            <a:r>
              <a:rPr lang="de-DE" sz="2400" dirty="0"/>
              <a:t> </a:t>
            </a:r>
            <a:r>
              <a:rPr lang="de-DE" sz="2400" dirty="0" err="1"/>
              <a:t>available</a:t>
            </a:r>
            <a:r>
              <a:rPr lang="de-DE" sz="2400" dirty="0"/>
              <a:t> </a:t>
            </a:r>
            <a:r>
              <a:rPr lang="de-DE" sz="2400" dirty="0" err="1"/>
              <a:t>for</a:t>
            </a:r>
            <a:r>
              <a:rPr lang="de-DE" sz="2400" dirty="0"/>
              <a:t> </a:t>
            </a:r>
            <a:r>
              <a:rPr lang="de-DE" sz="2400" dirty="0" err="1"/>
              <a:t>public</a:t>
            </a:r>
            <a:r>
              <a:rPr lang="de-DE" sz="2400" dirty="0"/>
              <a:t> </a:t>
            </a:r>
            <a:r>
              <a:rPr lang="de-DE" sz="2400" dirty="0" err="1"/>
              <a:t>domain</a:t>
            </a:r>
            <a:r>
              <a:rPr lang="de-DE" sz="2400" dirty="0"/>
              <a:t>.  </a:t>
            </a:r>
            <a:endParaRPr lang="de-AT" sz="2400" dirty="0"/>
          </a:p>
        </p:txBody>
      </p:sp>
      <p:sp>
        <p:nvSpPr>
          <p:cNvPr id="7" name="Textfeld 6">
            <a:extLst>
              <a:ext uri="{FF2B5EF4-FFF2-40B4-BE49-F238E27FC236}">
                <a16:creationId xmlns:a16="http://schemas.microsoft.com/office/drawing/2014/main" id="{43275F52-E693-4699-9D0A-E42E4B7875CA}"/>
              </a:ext>
            </a:extLst>
          </p:cNvPr>
          <p:cNvSpPr txBox="1"/>
          <p:nvPr/>
        </p:nvSpPr>
        <p:spPr>
          <a:xfrm>
            <a:off x="626533" y="5969000"/>
            <a:ext cx="11094640" cy="646331"/>
          </a:xfrm>
          <a:prstGeom prst="rect">
            <a:avLst/>
          </a:prstGeom>
          <a:noFill/>
        </p:spPr>
        <p:txBody>
          <a:bodyPr wrap="none" rtlCol="0">
            <a:spAutoFit/>
          </a:bodyPr>
          <a:lstStyle/>
          <a:p>
            <a:r>
              <a:rPr lang="de-DE" dirty="0">
                <a:solidFill>
                  <a:srgbClr val="FF0000"/>
                </a:solidFill>
              </a:rPr>
              <a:t>Note: The </a:t>
            </a:r>
            <a:r>
              <a:rPr lang="de-DE" dirty="0" err="1">
                <a:solidFill>
                  <a:srgbClr val="FF0000"/>
                </a:solidFill>
              </a:rPr>
              <a:t>book</a:t>
            </a:r>
            <a:r>
              <a:rPr lang="de-DE" dirty="0">
                <a:solidFill>
                  <a:srgbClr val="FF0000"/>
                </a:solidFill>
              </a:rPr>
              <a:t>  </a:t>
            </a:r>
            <a:r>
              <a:rPr lang="de-DE" dirty="0">
                <a:hlinkClick r:id="rId5"/>
              </a:rPr>
              <a:t>https://www.nid-library.com/Home/ViewBook/220</a:t>
            </a:r>
            <a:r>
              <a:rPr lang="de-DE" dirty="0"/>
              <a:t> </a:t>
            </a:r>
            <a:r>
              <a:rPr lang="de-DE" dirty="0" err="1">
                <a:solidFill>
                  <a:srgbClr val="FF0000"/>
                </a:solidFill>
              </a:rPr>
              <a:t>has</a:t>
            </a:r>
            <a:r>
              <a:rPr lang="de-DE" dirty="0">
                <a:solidFill>
                  <a:srgbClr val="FF0000"/>
                </a:solidFill>
              </a:rPr>
              <a:t> </a:t>
            </a:r>
            <a:r>
              <a:rPr lang="de-DE" dirty="0" err="1">
                <a:solidFill>
                  <a:srgbClr val="FF0000"/>
                </a:solidFill>
              </a:rPr>
              <a:t>been</a:t>
            </a:r>
            <a:r>
              <a:rPr lang="de-DE" dirty="0">
                <a:solidFill>
                  <a:srgbClr val="FF0000"/>
                </a:solidFill>
              </a:rPr>
              <a:t> </a:t>
            </a:r>
            <a:r>
              <a:rPr lang="de-DE" dirty="0" err="1">
                <a:solidFill>
                  <a:srgbClr val="FF0000"/>
                </a:solidFill>
              </a:rPr>
              <a:t>added</a:t>
            </a:r>
            <a:r>
              <a:rPr lang="de-DE" dirty="0">
                <a:solidFill>
                  <a:srgbClr val="FF0000"/>
                </a:solidFill>
              </a:rPr>
              <a:t> </a:t>
            </a:r>
            <a:r>
              <a:rPr lang="de-DE" dirty="0" err="1">
                <a:solidFill>
                  <a:srgbClr val="FF0000"/>
                </a:solidFill>
              </a:rPr>
              <a:t>for</a:t>
            </a:r>
            <a:r>
              <a:rPr lang="de-DE" dirty="0">
                <a:solidFill>
                  <a:srgbClr val="FF0000"/>
                </a:solidFill>
              </a:rPr>
              <a:t> </a:t>
            </a:r>
            <a:r>
              <a:rPr lang="de-DE" dirty="0" err="1">
                <a:solidFill>
                  <a:srgbClr val="FF0000"/>
                </a:solidFill>
              </a:rPr>
              <a:t>users</a:t>
            </a:r>
            <a:r>
              <a:rPr lang="de-DE" dirty="0">
                <a:solidFill>
                  <a:srgbClr val="FF0000"/>
                </a:solidFill>
              </a:rPr>
              <a:t> </a:t>
            </a:r>
            <a:r>
              <a:rPr lang="de-DE" dirty="0" err="1">
                <a:solidFill>
                  <a:srgbClr val="FF0000"/>
                </a:solidFill>
              </a:rPr>
              <a:t>to</a:t>
            </a:r>
            <a:r>
              <a:rPr lang="de-DE" dirty="0">
                <a:solidFill>
                  <a:srgbClr val="FF0000"/>
                </a:solidFill>
              </a:rPr>
              <a:t> </a:t>
            </a:r>
            <a:r>
              <a:rPr lang="de-DE" dirty="0" err="1">
                <a:solidFill>
                  <a:srgbClr val="FF0000"/>
                </a:solidFill>
              </a:rPr>
              <a:t>try</a:t>
            </a:r>
            <a:r>
              <a:rPr lang="de-DE" dirty="0">
                <a:solidFill>
                  <a:srgbClr val="FF0000"/>
                </a:solidFill>
              </a:rPr>
              <a:t> out </a:t>
            </a:r>
            <a:r>
              <a:rPr lang="de-DE" dirty="0" err="1">
                <a:solidFill>
                  <a:srgbClr val="FF0000"/>
                </a:solidFill>
              </a:rPr>
              <a:t>any</a:t>
            </a:r>
            <a:r>
              <a:rPr lang="de-DE" dirty="0">
                <a:solidFill>
                  <a:srgbClr val="FF0000"/>
                </a:solidFill>
              </a:rPr>
              <a:t> </a:t>
            </a:r>
            <a:r>
              <a:rPr lang="de-DE" dirty="0" err="1">
                <a:solidFill>
                  <a:srgbClr val="FF0000"/>
                </a:solidFill>
              </a:rPr>
              <a:t>features</a:t>
            </a:r>
            <a:endParaRPr lang="de-DE" dirty="0">
              <a:solidFill>
                <a:srgbClr val="FF0000"/>
              </a:solidFill>
            </a:endParaRPr>
          </a:p>
          <a:p>
            <a:r>
              <a:rPr lang="de-DE" dirty="0" err="1">
                <a:solidFill>
                  <a:srgbClr val="FF0000"/>
                </a:solidFill>
              </a:rPr>
              <a:t>of</a:t>
            </a:r>
            <a:r>
              <a:rPr lang="de-DE" dirty="0">
                <a:solidFill>
                  <a:srgbClr val="FF0000"/>
                </a:solidFill>
              </a:rPr>
              <a:t> NID </a:t>
            </a:r>
            <a:r>
              <a:rPr lang="de-DE" dirty="0" err="1">
                <a:solidFill>
                  <a:srgbClr val="FF0000"/>
                </a:solidFill>
              </a:rPr>
              <a:t>they</a:t>
            </a:r>
            <a:r>
              <a:rPr lang="de-DE" dirty="0">
                <a:solidFill>
                  <a:srgbClr val="FF0000"/>
                </a:solidFill>
              </a:rPr>
              <a:t> </a:t>
            </a:r>
            <a:r>
              <a:rPr lang="de-DE" dirty="0" err="1">
                <a:solidFill>
                  <a:srgbClr val="FF0000"/>
                </a:solidFill>
              </a:rPr>
              <a:t>are</a:t>
            </a:r>
            <a:r>
              <a:rPr lang="de-DE" dirty="0">
                <a:solidFill>
                  <a:srgbClr val="FF0000"/>
                </a:solidFill>
              </a:rPr>
              <a:t> </a:t>
            </a:r>
            <a:r>
              <a:rPr lang="de-DE" dirty="0" err="1">
                <a:solidFill>
                  <a:srgbClr val="FF0000"/>
                </a:solidFill>
              </a:rPr>
              <a:t>interested</a:t>
            </a:r>
            <a:r>
              <a:rPr lang="de-DE" dirty="0">
                <a:solidFill>
                  <a:srgbClr val="FF0000"/>
                </a:solidFill>
              </a:rPr>
              <a:t> in …. </a:t>
            </a:r>
            <a:r>
              <a:rPr lang="de-DE" dirty="0" err="1">
                <a:solidFill>
                  <a:srgbClr val="FF0000"/>
                </a:solidFill>
              </a:rPr>
              <a:t>one</a:t>
            </a:r>
            <a:r>
              <a:rPr lang="de-DE" dirty="0">
                <a:solidFill>
                  <a:srgbClr val="FF0000"/>
                </a:solidFill>
              </a:rPr>
              <a:t> </a:t>
            </a:r>
            <a:r>
              <a:rPr lang="de-DE" dirty="0" err="1">
                <a:solidFill>
                  <a:srgbClr val="FF0000"/>
                </a:solidFill>
              </a:rPr>
              <a:t>cannot</a:t>
            </a:r>
            <a:r>
              <a:rPr lang="de-DE" dirty="0">
                <a:solidFill>
                  <a:srgbClr val="FF0000"/>
                </a:solidFill>
              </a:rPr>
              <a:t> </a:t>
            </a:r>
            <a:r>
              <a:rPr lang="de-DE" dirty="0" err="1">
                <a:solidFill>
                  <a:srgbClr val="FF0000"/>
                </a:solidFill>
              </a:rPr>
              <a:t>destroy</a:t>
            </a:r>
            <a:r>
              <a:rPr lang="de-DE" dirty="0">
                <a:solidFill>
                  <a:srgbClr val="FF0000"/>
                </a:solidFill>
              </a:rPr>
              <a:t> </a:t>
            </a:r>
            <a:r>
              <a:rPr lang="de-DE" dirty="0" err="1">
                <a:solidFill>
                  <a:srgbClr val="FF0000"/>
                </a:solidFill>
              </a:rPr>
              <a:t>anything</a:t>
            </a:r>
            <a:r>
              <a:rPr lang="de-DE" dirty="0">
                <a:solidFill>
                  <a:srgbClr val="FF0000"/>
                </a:solidFill>
              </a:rPr>
              <a:t> </a:t>
            </a:r>
            <a:r>
              <a:rPr lang="de-DE" dirty="0" err="1">
                <a:solidFill>
                  <a:srgbClr val="FF0000"/>
                </a:solidFill>
              </a:rPr>
              <a:t>by</a:t>
            </a:r>
            <a:r>
              <a:rPr lang="de-DE" dirty="0">
                <a:solidFill>
                  <a:srgbClr val="FF0000"/>
                </a:solidFill>
              </a:rPr>
              <a:t> </a:t>
            </a:r>
            <a:r>
              <a:rPr lang="de-DE" dirty="0" err="1">
                <a:solidFill>
                  <a:srgbClr val="FF0000"/>
                </a:solidFill>
              </a:rPr>
              <a:t>what</a:t>
            </a:r>
            <a:r>
              <a:rPr lang="de-DE" dirty="0">
                <a:solidFill>
                  <a:srgbClr val="FF0000"/>
                </a:solidFill>
              </a:rPr>
              <a:t> </a:t>
            </a:r>
            <a:r>
              <a:rPr lang="de-DE" dirty="0" err="1">
                <a:solidFill>
                  <a:srgbClr val="FF0000"/>
                </a:solidFill>
              </a:rPr>
              <a:t>one</a:t>
            </a:r>
            <a:r>
              <a:rPr lang="de-DE" dirty="0">
                <a:solidFill>
                  <a:srgbClr val="FF0000"/>
                </a:solidFill>
              </a:rPr>
              <a:t> </a:t>
            </a:r>
            <a:r>
              <a:rPr lang="de-DE" dirty="0" err="1">
                <a:solidFill>
                  <a:srgbClr val="FF0000"/>
                </a:solidFill>
              </a:rPr>
              <a:t>is</a:t>
            </a:r>
            <a:r>
              <a:rPr lang="de-DE" dirty="0">
                <a:solidFill>
                  <a:srgbClr val="FF0000"/>
                </a:solidFill>
              </a:rPr>
              <a:t> </a:t>
            </a:r>
            <a:r>
              <a:rPr lang="de-DE" dirty="0" err="1">
                <a:solidFill>
                  <a:srgbClr val="FF0000"/>
                </a:solidFill>
              </a:rPr>
              <a:t>doing</a:t>
            </a:r>
            <a:r>
              <a:rPr lang="de-DE" dirty="0">
                <a:solidFill>
                  <a:srgbClr val="FF0000"/>
                </a:solidFill>
              </a:rPr>
              <a:t>!!  </a:t>
            </a:r>
            <a:endParaRPr lang="de-AT" dirty="0">
              <a:solidFill>
                <a:srgbClr val="FF0000"/>
              </a:solidFill>
            </a:endParaRPr>
          </a:p>
        </p:txBody>
      </p:sp>
    </p:spTree>
    <p:extLst>
      <p:ext uri="{BB962C8B-B14F-4D97-AF65-F5344CB8AC3E}">
        <p14:creationId xmlns:p14="http://schemas.microsoft.com/office/powerpoint/2010/main" val="187265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295864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233DE0B-27AE-46AC-A896-1D8EF378B7B4}"/>
              </a:ext>
            </a:extLst>
          </p:cNvPr>
          <p:cNvPicPr>
            <a:picLocks noChangeAspect="1"/>
          </p:cNvPicPr>
          <p:nvPr/>
        </p:nvPicPr>
        <p:blipFill>
          <a:blip r:embed="rId2"/>
          <a:stretch>
            <a:fillRect/>
          </a:stretch>
        </p:blipFill>
        <p:spPr>
          <a:xfrm>
            <a:off x="11232614" y="0"/>
            <a:ext cx="634921" cy="4698413"/>
          </a:xfrm>
          <a:prstGeom prst="rect">
            <a:avLst/>
          </a:prstGeom>
        </p:spPr>
      </p:pic>
      <p:sp>
        <p:nvSpPr>
          <p:cNvPr id="4" name="Textfeld 3">
            <a:extLst>
              <a:ext uri="{FF2B5EF4-FFF2-40B4-BE49-F238E27FC236}">
                <a16:creationId xmlns:a16="http://schemas.microsoft.com/office/drawing/2014/main" id="{97AE6899-0CDD-4142-A57A-FFF547C4F381}"/>
              </a:ext>
            </a:extLst>
          </p:cNvPr>
          <p:cNvSpPr txBox="1"/>
          <p:nvPr/>
        </p:nvSpPr>
        <p:spPr>
          <a:xfrm>
            <a:off x="189725" y="4650880"/>
            <a:ext cx="11812550" cy="2308324"/>
          </a:xfrm>
          <a:prstGeom prst="rect">
            <a:avLst/>
          </a:prstGeom>
          <a:noFill/>
        </p:spPr>
        <p:txBody>
          <a:bodyPr wrap="square" rtlCol="0">
            <a:spAutoFit/>
          </a:bodyPr>
          <a:lstStyle/>
          <a:p>
            <a:r>
              <a:rPr lang="de-DE" dirty="0"/>
              <a:t> (1) Feedback </a:t>
            </a:r>
            <a:r>
              <a:rPr lang="de-DE" dirty="0" err="1"/>
              <a:t>button</a:t>
            </a:r>
            <a:r>
              <a:rPr lang="de-DE" dirty="0"/>
              <a:t>: </a:t>
            </a:r>
            <a:r>
              <a:rPr lang="de-DE" dirty="0" err="1"/>
              <a:t>Allows</a:t>
            </a:r>
            <a:r>
              <a:rPr lang="de-DE" dirty="0"/>
              <a:t> </a:t>
            </a:r>
            <a:r>
              <a:rPr lang="de-DE" dirty="0" err="1"/>
              <a:t>anonymous</a:t>
            </a:r>
            <a:r>
              <a:rPr lang="de-DE" dirty="0"/>
              <a:t> </a:t>
            </a:r>
            <a:r>
              <a:rPr lang="de-DE" dirty="0" err="1"/>
              <a:t>comments</a:t>
            </a:r>
            <a:r>
              <a:rPr lang="de-DE" dirty="0"/>
              <a:t>, </a:t>
            </a:r>
            <a:r>
              <a:rPr lang="de-DE" dirty="0" err="1"/>
              <a:t>or</a:t>
            </a:r>
            <a:r>
              <a:rPr lang="de-DE" dirty="0"/>
              <a:t> </a:t>
            </a:r>
            <a:r>
              <a:rPr lang="de-DE" dirty="0" err="1"/>
              <a:t>questions</a:t>
            </a:r>
            <a:r>
              <a:rPr lang="de-DE" dirty="0"/>
              <a:t> to </a:t>
            </a:r>
            <a:r>
              <a:rPr lang="de-DE" dirty="0" err="1"/>
              <a:t>be</a:t>
            </a:r>
            <a:r>
              <a:rPr lang="de-DE" dirty="0"/>
              <a:t> asked: This </a:t>
            </a:r>
            <a:r>
              <a:rPr lang="de-DE" dirty="0" err="1"/>
              <a:t>is</a:t>
            </a:r>
            <a:r>
              <a:rPr lang="de-DE" dirty="0"/>
              <a:t> a </a:t>
            </a:r>
            <a:r>
              <a:rPr lang="de-DE" dirty="0" err="1">
                <a:solidFill>
                  <a:schemeClr val="accent2"/>
                </a:solidFill>
              </a:rPr>
              <a:t>first</a:t>
            </a:r>
            <a:r>
              <a:rPr lang="de-DE" dirty="0">
                <a:solidFill>
                  <a:schemeClr val="accent2"/>
                </a:solidFill>
              </a:rPr>
              <a:t> </a:t>
            </a:r>
            <a:r>
              <a:rPr lang="de-DE" dirty="0" err="1">
                <a:solidFill>
                  <a:schemeClr val="accent2"/>
                </a:solidFill>
              </a:rPr>
              <a:t>step</a:t>
            </a:r>
            <a:r>
              <a:rPr lang="de-DE" dirty="0">
                <a:solidFill>
                  <a:schemeClr val="accent2"/>
                </a:solidFill>
              </a:rPr>
              <a:t> away from just passive </a:t>
            </a:r>
            <a:r>
              <a:rPr lang="de-DE" dirty="0" err="1">
                <a:solidFill>
                  <a:schemeClr val="accent2"/>
                </a:solidFill>
              </a:rPr>
              <a:t>reading</a:t>
            </a:r>
            <a:r>
              <a:rPr lang="de-DE" dirty="0">
                <a:solidFill>
                  <a:schemeClr val="accent2"/>
                </a:solidFill>
              </a:rPr>
              <a:t>, to </a:t>
            </a:r>
            <a:r>
              <a:rPr lang="de-DE" dirty="0" err="1">
                <a:solidFill>
                  <a:schemeClr val="accent2"/>
                </a:solidFill>
              </a:rPr>
              <a:t>some</a:t>
            </a:r>
            <a:r>
              <a:rPr lang="de-DE" dirty="0">
                <a:solidFill>
                  <a:schemeClr val="accent2"/>
                </a:solidFill>
              </a:rPr>
              <a:t> </a:t>
            </a:r>
            <a:r>
              <a:rPr lang="de-DE" dirty="0" err="1">
                <a:solidFill>
                  <a:schemeClr val="accent2"/>
                </a:solidFill>
              </a:rPr>
              <a:t>interaction</a:t>
            </a:r>
            <a:r>
              <a:rPr lang="de-DE" dirty="0">
                <a:solidFill>
                  <a:schemeClr val="accent2"/>
                </a:solidFill>
              </a:rPr>
              <a:t>. Immediate </a:t>
            </a:r>
            <a:r>
              <a:rPr lang="de-DE" dirty="0" err="1">
                <a:solidFill>
                  <a:schemeClr val="accent2"/>
                </a:solidFill>
              </a:rPr>
              <a:t>problems</a:t>
            </a:r>
            <a:r>
              <a:rPr lang="de-DE" dirty="0">
                <a:solidFill>
                  <a:schemeClr val="accent2"/>
                </a:solidFill>
              </a:rPr>
              <a:t>: </a:t>
            </a:r>
            <a:r>
              <a:rPr lang="de-DE" i="1" dirty="0">
                <a:solidFill>
                  <a:schemeClr val="accent2"/>
                </a:solidFill>
              </a:rPr>
              <a:t>Who </a:t>
            </a:r>
            <a:r>
              <a:rPr lang="de-DE" i="1" dirty="0" err="1">
                <a:solidFill>
                  <a:schemeClr val="accent2"/>
                </a:solidFill>
              </a:rPr>
              <a:t>can</a:t>
            </a:r>
            <a:r>
              <a:rPr lang="de-DE" i="1" dirty="0">
                <a:solidFill>
                  <a:schemeClr val="accent2"/>
                </a:solidFill>
              </a:rPr>
              <a:t> answer all </a:t>
            </a:r>
            <a:r>
              <a:rPr lang="de-DE" i="1" dirty="0" err="1">
                <a:solidFill>
                  <a:schemeClr val="accent2"/>
                </a:solidFill>
              </a:rPr>
              <a:t>questions</a:t>
            </a:r>
            <a:r>
              <a:rPr lang="de-DE" i="1" dirty="0">
                <a:solidFill>
                  <a:schemeClr val="accent2"/>
                </a:solidFill>
              </a:rPr>
              <a:t>? What </a:t>
            </a:r>
            <a:r>
              <a:rPr lang="de-DE" i="1" dirty="0" err="1">
                <a:solidFill>
                  <a:schemeClr val="accent2"/>
                </a:solidFill>
              </a:rPr>
              <a:t>if</a:t>
            </a:r>
            <a:r>
              <a:rPr lang="de-DE" i="1" dirty="0">
                <a:solidFill>
                  <a:schemeClr val="accent2"/>
                </a:solidFill>
              </a:rPr>
              <a:t> they </a:t>
            </a:r>
            <a:r>
              <a:rPr lang="de-DE" i="1" dirty="0" err="1">
                <a:solidFill>
                  <a:schemeClr val="accent2"/>
                </a:solidFill>
              </a:rPr>
              <a:t>are</a:t>
            </a:r>
            <a:r>
              <a:rPr lang="de-DE" i="1" dirty="0">
                <a:solidFill>
                  <a:schemeClr val="accent2"/>
                </a:solidFill>
              </a:rPr>
              <a:t> </a:t>
            </a:r>
            <a:r>
              <a:rPr lang="de-DE" i="1" dirty="0" err="1">
                <a:solidFill>
                  <a:schemeClr val="accent2"/>
                </a:solidFill>
              </a:rPr>
              <a:t>computer</a:t>
            </a:r>
            <a:r>
              <a:rPr lang="de-DE" i="1" dirty="0">
                <a:solidFill>
                  <a:schemeClr val="accent2"/>
                </a:solidFill>
              </a:rPr>
              <a:t> </a:t>
            </a:r>
            <a:r>
              <a:rPr lang="de-DE" i="1" dirty="0" err="1">
                <a:solidFill>
                  <a:schemeClr val="accent2"/>
                </a:solidFill>
              </a:rPr>
              <a:t>generated</a:t>
            </a:r>
            <a:r>
              <a:rPr lang="de-DE" i="1" dirty="0">
                <a:solidFill>
                  <a:schemeClr val="accent2"/>
                </a:solidFill>
              </a:rPr>
              <a:t>?</a:t>
            </a:r>
            <a:endParaRPr lang="de-DE" i="1" dirty="0"/>
          </a:p>
          <a:p>
            <a:r>
              <a:rPr lang="de-DE" dirty="0"/>
              <a:t>(2) </a:t>
            </a:r>
            <a:r>
              <a:rPr lang="de-DE" dirty="0" err="1"/>
              <a:t>Categories</a:t>
            </a:r>
            <a:r>
              <a:rPr lang="de-DE" dirty="0"/>
              <a:t> make </a:t>
            </a:r>
            <a:r>
              <a:rPr lang="de-DE" dirty="0" err="1"/>
              <a:t>searching</a:t>
            </a:r>
            <a:r>
              <a:rPr lang="de-DE" dirty="0"/>
              <a:t> </a:t>
            </a:r>
            <a:r>
              <a:rPr lang="de-DE" dirty="0" err="1"/>
              <a:t>more</a:t>
            </a:r>
            <a:r>
              <a:rPr lang="de-DE" dirty="0"/>
              <a:t> </a:t>
            </a:r>
            <a:r>
              <a:rPr lang="de-DE" dirty="0" err="1"/>
              <a:t>efficient</a:t>
            </a:r>
            <a:endParaRPr lang="de-DE" dirty="0"/>
          </a:p>
          <a:p>
            <a:r>
              <a:rPr lang="de-DE" dirty="0"/>
              <a:t>(3) </a:t>
            </a:r>
            <a:r>
              <a:rPr lang="de-DE" dirty="0" err="1"/>
              <a:t>Thousands</a:t>
            </a:r>
            <a:r>
              <a:rPr lang="de-DE" dirty="0"/>
              <a:t> </a:t>
            </a:r>
            <a:r>
              <a:rPr lang="de-DE" dirty="0" err="1"/>
              <a:t>of</a:t>
            </a:r>
            <a:r>
              <a:rPr lang="de-DE" dirty="0"/>
              <a:t> </a:t>
            </a:r>
            <a:r>
              <a:rPr lang="de-DE" dirty="0" err="1"/>
              <a:t>digitized</a:t>
            </a:r>
            <a:r>
              <a:rPr lang="de-DE" dirty="0"/>
              <a:t>  </a:t>
            </a:r>
            <a:r>
              <a:rPr lang="de-DE" dirty="0" err="1"/>
              <a:t>books</a:t>
            </a:r>
            <a:r>
              <a:rPr lang="de-DE" dirty="0"/>
              <a:t>/</a:t>
            </a:r>
            <a:r>
              <a:rPr lang="de-DE" dirty="0" err="1"/>
              <a:t>documents</a:t>
            </a:r>
            <a:r>
              <a:rPr lang="de-DE" dirty="0"/>
              <a:t> </a:t>
            </a:r>
            <a:r>
              <a:rPr lang="de-DE" dirty="0" err="1"/>
              <a:t>provides</a:t>
            </a:r>
            <a:r>
              <a:rPr lang="de-DE" dirty="0"/>
              <a:t> </a:t>
            </a:r>
            <a:r>
              <a:rPr lang="de-DE" dirty="0" err="1"/>
              <a:t>much</a:t>
            </a:r>
            <a:r>
              <a:rPr lang="de-DE" dirty="0"/>
              <a:t> </a:t>
            </a:r>
            <a:r>
              <a:rPr lang="de-DE" dirty="0" err="1"/>
              <a:t>deeper</a:t>
            </a:r>
            <a:r>
              <a:rPr lang="de-DE" dirty="0"/>
              <a:t> </a:t>
            </a:r>
            <a:r>
              <a:rPr lang="de-DE" dirty="0" err="1"/>
              <a:t>information</a:t>
            </a:r>
            <a:br>
              <a:rPr lang="de-DE" dirty="0"/>
            </a:br>
            <a:r>
              <a:rPr lang="de-DE" dirty="0"/>
              <a:t>(4) Fragen </a:t>
            </a:r>
            <a:r>
              <a:rPr lang="de-DE" dirty="0" err="1"/>
              <a:t>button</a:t>
            </a:r>
            <a:r>
              <a:rPr lang="de-DE" dirty="0"/>
              <a:t> </a:t>
            </a:r>
            <a:r>
              <a:rPr lang="de-DE" dirty="0" err="1"/>
              <a:t>activates</a:t>
            </a:r>
            <a:r>
              <a:rPr lang="de-DE" dirty="0"/>
              <a:t> </a:t>
            </a:r>
            <a:r>
              <a:rPr lang="de-DE" dirty="0" err="1"/>
              <a:t>our</a:t>
            </a:r>
            <a:r>
              <a:rPr lang="de-DE" dirty="0"/>
              <a:t> </a:t>
            </a:r>
            <a:r>
              <a:rPr lang="de-DE" dirty="0" err="1"/>
              <a:t>special</a:t>
            </a:r>
            <a:r>
              <a:rPr lang="de-DE" dirty="0"/>
              <a:t> Chat GPT </a:t>
            </a:r>
            <a:r>
              <a:rPr lang="de-DE" dirty="0" err="1"/>
              <a:t>system</a:t>
            </a:r>
            <a:r>
              <a:rPr lang="de-DE" dirty="0"/>
              <a:t>, </a:t>
            </a:r>
            <a:r>
              <a:rPr lang="de-DE" dirty="0" err="1"/>
              <a:t>to</a:t>
            </a:r>
            <a:r>
              <a:rPr lang="de-DE" dirty="0"/>
              <a:t> </a:t>
            </a:r>
            <a:r>
              <a:rPr lang="de-DE" dirty="0" err="1"/>
              <a:t>be</a:t>
            </a:r>
            <a:r>
              <a:rPr lang="de-DE" dirty="0"/>
              <a:t> </a:t>
            </a:r>
            <a:r>
              <a:rPr lang="de-DE" dirty="0" err="1"/>
              <a:t>discussed</a:t>
            </a:r>
            <a:r>
              <a:rPr lang="de-DE" dirty="0"/>
              <a:t> </a:t>
            </a:r>
            <a:r>
              <a:rPr lang="de-DE" dirty="0" err="1"/>
              <a:t>later</a:t>
            </a:r>
            <a:br>
              <a:rPr lang="de-DE" dirty="0"/>
            </a:br>
            <a:endParaRPr lang="de-DE" dirty="0"/>
          </a:p>
          <a:p>
            <a:r>
              <a:rPr lang="de-DE" dirty="0"/>
              <a:t>Let </a:t>
            </a:r>
            <a:r>
              <a:rPr lang="de-DE" dirty="0" err="1"/>
              <a:t>us</a:t>
            </a:r>
            <a:r>
              <a:rPr lang="de-DE" dirty="0"/>
              <a:t> now </a:t>
            </a:r>
            <a:r>
              <a:rPr lang="de-DE" dirty="0" err="1"/>
              <a:t>search</a:t>
            </a:r>
            <a:r>
              <a:rPr lang="de-DE" dirty="0"/>
              <a:t> in </a:t>
            </a:r>
            <a:r>
              <a:rPr lang="de-DE" dirty="0">
                <a:solidFill>
                  <a:srgbClr val="FF0000"/>
                </a:solidFill>
                <a:hlinkClick r:id="rId3"/>
              </a:rPr>
              <a:t>https://austria-forum.org </a:t>
            </a:r>
            <a:r>
              <a:rPr lang="de-DE" dirty="0"/>
              <a:t>in </a:t>
            </a:r>
            <a:r>
              <a:rPr lang="de-DE" dirty="0" err="1"/>
              <a:t>the</a:t>
            </a:r>
            <a:r>
              <a:rPr lang="de-DE" dirty="0"/>
              <a:t> </a:t>
            </a:r>
            <a:r>
              <a:rPr lang="de-DE" dirty="0" err="1"/>
              <a:t>category</a:t>
            </a:r>
            <a:r>
              <a:rPr lang="de-DE" dirty="0"/>
              <a:t> „Natur“ </a:t>
            </a:r>
            <a:r>
              <a:rPr lang="de-DE" dirty="0" err="1"/>
              <a:t>for</a:t>
            </a:r>
            <a:r>
              <a:rPr lang="de-DE" dirty="0"/>
              <a:t> </a:t>
            </a:r>
            <a:r>
              <a:rPr lang="de-DE" dirty="0" err="1"/>
              <a:t>the</a:t>
            </a:r>
            <a:r>
              <a:rPr lang="de-DE" dirty="0"/>
              <a:t>  plant „Echter Seidelbast“  (English: Daphne). </a:t>
            </a:r>
            <a:endParaRPr lang="en-US" dirty="0"/>
          </a:p>
          <a:p>
            <a:endParaRPr lang="en-US" dirty="0"/>
          </a:p>
        </p:txBody>
      </p:sp>
      <p:pic>
        <p:nvPicPr>
          <p:cNvPr id="5" name="Grafik 4">
            <a:extLst>
              <a:ext uri="{FF2B5EF4-FFF2-40B4-BE49-F238E27FC236}">
                <a16:creationId xmlns:a16="http://schemas.microsoft.com/office/drawing/2014/main" id="{7853CE56-9286-4676-A859-AE73A607FA95}"/>
              </a:ext>
            </a:extLst>
          </p:cNvPr>
          <p:cNvPicPr>
            <a:picLocks noChangeAspect="1"/>
          </p:cNvPicPr>
          <p:nvPr/>
        </p:nvPicPr>
        <p:blipFill>
          <a:blip r:embed="rId4"/>
          <a:stretch>
            <a:fillRect/>
          </a:stretch>
        </p:blipFill>
        <p:spPr>
          <a:xfrm>
            <a:off x="54985" y="0"/>
            <a:ext cx="11240397" cy="4518109"/>
          </a:xfrm>
          <a:prstGeom prst="rect">
            <a:avLst/>
          </a:prstGeom>
        </p:spPr>
      </p:pic>
      <p:cxnSp>
        <p:nvCxnSpPr>
          <p:cNvPr id="3" name="Gerade Verbindung mit Pfeil 2">
            <a:extLst>
              <a:ext uri="{FF2B5EF4-FFF2-40B4-BE49-F238E27FC236}">
                <a16:creationId xmlns:a16="http://schemas.microsoft.com/office/drawing/2014/main" id="{8321099A-C052-4668-BBB2-93954899A161}"/>
              </a:ext>
            </a:extLst>
          </p:cNvPr>
          <p:cNvCxnSpPr>
            <a:cxnSpLocks/>
          </p:cNvCxnSpPr>
          <p:nvPr/>
        </p:nvCxnSpPr>
        <p:spPr>
          <a:xfrm flipV="1">
            <a:off x="1270000" y="3657386"/>
            <a:ext cx="10109201" cy="11008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FE8CE89B-4F40-4B2D-9FC0-DE0F03A3F1DA}"/>
              </a:ext>
            </a:extLst>
          </p:cNvPr>
          <p:cNvCxnSpPr>
            <a:cxnSpLocks/>
          </p:cNvCxnSpPr>
          <p:nvPr/>
        </p:nvCxnSpPr>
        <p:spPr>
          <a:xfrm flipV="1">
            <a:off x="1032933" y="1286933"/>
            <a:ext cx="10354734" cy="4597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7FA15893-8E3D-4EB9-92BC-20187B62E638}"/>
              </a:ext>
            </a:extLst>
          </p:cNvPr>
          <p:cNvCxnSpPr>
            <a:cxnSpLocks/>
          </p:cNvCxnSpPr>
          <p:nvPr/>
        </p:nvCxnSpPr>
        <p:spPr>
          <a:xfrm flipH="1" flipV="1">
            <a:off x="3302000" y="2641600"/>
            <a:ext cx="3098800" cy="3787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76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FBA9F9B-0B96-4A5C-A694-8E1C11C608AE}"/>
              </a:ext>
            </a:extLst>
          </p:cNvPr>
          <p:cNvSpPr txBox="1"/>
          <p:nvPr/>
        </p:nvSpPr>
        <p:spPr>
          <a:xfrm>
            <a:off x="309716" y="117693"/>
            <a:ext cx="11268391" cy="954107"/>
          </a:xfrm>
          <a:prstGeom prst="rect">
            <a:avLst/>
          </a:prstGeom>
          <a:noFill/>
        </p:spPr>
        <p:txBody>
          <a:bodyPr wrap="square" rtlCol="0">
            <a:spAutoFit/>
          </a:bodyPr>
          <a:lstStyle/>
          <a:p>
            <a:r>
              <a:rPr lang="de-DE" sz="2800" dirty="0" err="1"/>
              <a:t>What</a:t>
            </a:r>
            <a:r>
              <a:rPr lang="de-DE" sz="2800" dirty="0"/>
              <a:t> </a:t>
            </a:r>
            <a:r>
              <a:rPr lang="de-DE" sz="2800" dirty="0" err="1"/>
              <a:t>we</a:t>
            </a:r>
            <a:r>
              <a:rPr lang="de-DE" sz="2800" dirty="0"/>
              <a:t> find </a:t>
            </a:r>
            <a:r>
              <a:rPr lang="de-DE" sz="2800" dirty="0" err="1"/>
              <a:t>is</a:t>
            </a:r>
            <a:r>
              <a:rPr lang="de-DE" sz="2800" dirty="0"/>
              <a:t> a </a:t>
            </a:r>
            <a:r>
              <a:rPr lang="de-DE" sz="2800" dirty="0" err="1"/>
              <a:t>botanical</a:t>
            </a:r>
            <a:r>
              <a:rPr lang="de-DE" sz="2800" dirty="0"/>
              <a:t> </a:t>
            </a:r>
            <a:r>
              <a:rPr lang="de-DE" sz="2800" dirty="0" err="1"/>
              <a:t>description</a:t>
            </a:r>
            <a:r>
              <a:rPr lang="de-DE" sz="2800" dirty="0"/>
              <a:t> </a:t>
            </a:r>
            <a:r>
              <a:rPr lang="de-DE" sz="2800" dirty="0" err="1"/>
              <a:t>of</a:t>
            </a:r>
            <a:r>
              <a:rPr lang="de-DE" sz="2800" dirty="0"/>
              <a:t> </a:t>
            </a:r>
            <a:r>
              <a:rPr lang="de-DE" sz="2800" dirty="0" err="1"/>
              <a:t>the</a:t>
            </a:r>
            <a:r>
              <a:rPr lang="de-DE" sz="2800" dirty="0"/>
              <a:t> plant, a </a:t>
            </a:r>
            <a:r>
              <a:rPr lang="de-DE" sz="2800" dirty="0" err="1"/>
              <a:t>set</a:t>
            </a:r>
            <a:r>
              <a:rPr lang="de-DE" sz="2800" dirty="0"/>
              <a:t> </a:t>
            </a:r>
            <a:r>
              <a:rPr lang="de-DE" sz="2800" dirty="0" err="1"/>
              <a:t>of</a:t>
            </a:r>
            <a:r>
              <a:rPr lang="de-DE" sz="2800" dirty="0"/>
              <a:t> </a:t>
            </a:r>
            <a:r>
              <a:rPr lang="de-DE" sz="2800" dirty="0" err="1"/>
              <a:t>pictures</a:t>
            </a:r>
            <a:r>
              <a:rPr lang="de-DE" sz="2800" dirty="0"/>
              <a:t>, but </a:t>
            </a:r>
            <a:r>
              <a:rPr lang="de-DE" sz="2800" dirty="0" err="1"/>
              <a:t>most</a:t>
            </a:r>
            <a:r>
              <a:rPr lang="de-DE" sz="2800" dirty="0"/>
              <a:t> </a:t>
            </a:r>
            <a:r>
              <a:rPr lang="de-DE" sz="2800" dirty="0" err="1"/>
              <a:t>important</a:t>
            </a:r>
            <a:r>
              <a:rPr lang="de-DE" sz="2800" dirty="0"/>
              <a:t> </a:t>
            </a:r>
            <a:r>
              <a:rPr lang="de-DE" sz="2800" dirty="0" err="1"/>
              <a:t>two</a:t>
            </a:r>
            <a:r>
              <a:rPr lang="de-DE" sz="2800" dirty="0"/>
              <a:t> </a:t>
            </a:r>
            <a:r>
              <a:rPr lang="de-DE" sz="2800" dirty="0" err="1"/>
              <a:t>types</a:t>
            </a:r>
            <a:r>
              <a:rPr lang="de-DE" sz="2800" dirty="0"/>
              <a:t> </a:t>
            </a:r>
            <a:r>
              <a:rPr lang="de-DE" sz="2800" dirty="0" err="1"/>
              <a:t>of</a:t>
            </a:r>
            <a:r>
              <a:rPr lang="de-DE" sz="2800" dirty="0"/>
              <a:t> links at </a:t>
            </a:r>
            <a:r>
              <a:rPr lang="de-DE" sz="2800" dirty="0" err="1"/>
              <a:t>the</a:t>
            </a:r>
            <a:r>
              <a:rPr lang="de-DE" sz="2800" dirty="0"/>
              <a:t> </a:t>
            </a:r>
            <a:r>
              <a:rPr lang="de-DE" sz="2800" dirty="0" err="1"/>
              <a:t>bottom</a:t>
            </a:r>
            <a:r>
              <a:rPr lang="de-DE" sz="2800" dirty="0"/>
              <a:t>:</a:t>
            </a:r>
            <a:endParaRPr lang="en-US" sz="2800" dirty="0"/>
          </a:p>
        </p:txBody>
      </p:sp>
      <p:sp>
        <p:nvSpPr>
          <p:cNvPr id="3" name="Rectangle 1">
            <a:extLst>
              <a:ext uri="{FF2B5EF4-FFF2-40B4-BE49-F238E27FC236}">
                <a16:creationId xmlns:a16="http://schemas.microsoft.com/office/drawing/2014/main" id="{86091570-85BB-4447-B029-B69F114CF89C}"/>
              </a:ext>
            </a:extLst>
          </p:cNvPr>
          <p:cNvSpPr>
            <a:spLocks noChangeArrowheads="1"/>
          </p:cNvSpPr>
          <p:nvPr/>
        </p:nvSpPr>
        <p:spPr bwMode="auto">
          <a:xfrm>
            <a:off x="309716" y="1139824"/>
            <a:ext cx="120586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1" i="0" u="none" strike="noStrike" cap="none" normalizeH="0" baseline="0" dirty="0">
                <a:ln>
                  <a:noFill/>
                </a:ln>
                <a:solidFill>
                  <a:schemeClr val="tx1"/>
                </a:solidFill>
                <a:effectLst/>
              </a:rPr>
              <a:t>Weiterführendes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0" i="0" u="none" strike="noStrike" cap="none" normalizeH="0" baseline="0" dirty="0">
                <a:ln>
                  <a:noFill/>
                </a:ln>
                <a:solidFill>
                  <a:schemeClr val="tx1"/>
                </a:solidFill>
                <a:effectLst/>
                <a:hlinkClick r:id="rId2" tooltip="zum Buch Die Giftgewächse der österreichischen Alpenländer"/>
              </a:rPr>
              <a:t>Die Giftgewächse der österreichischen Alpenländer</a:t>
            </a:r>
            <a:r>
              <a:rPr kumimoji="0" lang="de-DE" altLang="de-DE" sz="2400" b="0" i="0" u="none" strike="noStrike" cap="none" normalizeH="0" baseline="0" dirty="0">
                <a:ln>
                  <a:noFill/>
                </a:ln>
                <a:solidFill>
                  <a:schemeClr val="tx1"/>
                </a:solidFill>
                <a:effectLst/>
              </a:rPr>
              <a:t> (Link </a:t>
            </a:r>
            <a:r>
              <a:rPr kumimoji="0" lang="de-DE" altLang="de-DE" sz="2400" b="0" i="0" u="none" strike="noStrike" cap="none" normalizeH="0" baseline="0" dirty="0" err="1">
                <a:ln>
                  <a:noFill/>
                </a:ln>
                <a:solidFill>
                  <a:schemeClr val="tx1"/>
                </a:solidFill>
                <a:effectLst/>
              </a:rPr>
              <a:t>to</a:t>
            </a:r>
            <a:r>
              <a:rPr kumimoji="0" lang="de-DE" altLang="de-DE" sz="2400" b="0" i="0" u="none" strike="noStrike" cap="none" normalizeH="0" baseline="0" dirty="0">
                <a:ln>
                  <a:noFill/>
                </a:ln>
                <a:solidFill>
                  <a:schemeClr val="tx1"/>
                </a:solidFill>
                <a:effectLst/>
              </a:rPr>
              <a:t> a </a:t>
            </a:r>
            <a:r>
              <a:rPr kumimoji="0" lang="de-DE" altLang="de-DE" sz="2400" b="0" i="0" u="none" strike="noStrike" cap="none" normalizeH="0" baseline="0" dirty="0" err="1">
                <a:ln>
                  <a:noFill/>
                </a:ln>
                <a:solidFill>
                  <a:schemeClr val="tx1"/>
                </a:solidFill>
                <a:effectLst/>
              </a:rPr>
              <a:t>book</a:t>
            </a:r>
            <a:r>
              <a:rPr kumimoji="0" lang="de-DE" altLang="de-DE" sz="24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0" i="0" u="none" strike="noStrike" cap="none" normalizeH="0" baseline="0" dirty="0">
                <a:ln>
                  <a:noFill/>
                </a:ln>
                <a:solidFill>
                  <a:schemeClr val="tx1"/>
                </a:solidFill>
                <a:effectLst/>
                <a:hlinkClick r:id="rId3" tooltip="zum Buch Die Kräuter in meinem Garten, Seite 618"/>
              </a:rPr>
              <a:t>Seidelbast in: Die Kräuter in meinem Garten</a:t>
            </a:r>
            <a:r>
              <a:rPr kumimoji="0" lang="de-DE" altLang="de-DE" sz="2400" b="0" i="0" u="none" strike="noStrike" cap="none" normalizeH="0" baseline="0" dirty="0">
                <a:ln>
                  <a:noFill/>
                </a:ln>
                <a:solidFill>
                  <a:schemeClr val="tx1"/>
                </a:solidFill>
                <a:effectLst/>
              </a:rPr>
              <a:t> (link </a:t>
            </a:r>
            <a:r>
              <a:rPr kumimoji="0" lang="de-DE" altLang="de-DE" sz="2400" b="0" i="0" u="none" strike="noStrike" cap="none" normalizeH="0" baseline="0" dirty="0" err="1">
                <a:ln>
                  <a:noFill/>
                </a:ln>
                <a:solidFill>
                  <a:schemeClr val="tx1"/>
                </a:solidFill>
                <a:effectLst/>
              </a:rPr>
              <a:t>to</a:t>
            </a:r>
            <a:r>
              <a:rPr kumimoji="0" lang="de-DE" altLang="de-DE" sz="2400" b="0" i="0" u="none" strike="noStrike" cap="none" normalizeH="0" baseline="0" dirty="0">
                <a:ln>
                  <a:noFill/>
                </a:ln>
                <a:solidFill>
                  <a:schemeClr val="tx1"/>
                </a:solidFill>
                <a:effectLst/>
              </a:rPr>
              <a:t> a </a:t>
            </a:r>
            <a:r>
              <a:rPr kumimoji="0" lang="de-DE" altLang="de-DE" sz="2400" b="0" i="0" u="none" strike="noStrike" cap="none" normalizeH="0" baseline="0" dirty="0" err="1">
                <a:ln>
                  <a:noFill/>
                </a:ln>
                <a:solidFill>
                  <a:schemeClr val="tx1"/>
                </a:solidFill>
                <a:effectLst/>
              </a:rPr>
              <a:t>book</a:t>
            </a:r>
            <a:r>
              <a:rPr kumimoji="0" lang="de-DE" altLang="de-DE" sz="24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8" name="Textfeld 7">
            <a:extLst>
              <a:ext uri="{FF2B5EF4-FFF2-40B4-BE49-F238E27FC236}">
                <a16:creationId xmlns:a16="http://schemas.microsoft.com/office/drawing/2014/main" id="{330D4DF4-5249-4818-AE5B-3FB1978C207C}"/>
              </a:ext>
            </a:extLst>
          </p:cNvPr>
          <p:cNvSpPr txBox="1"/>
          <p:nvPr/>
        </p:nvSpPr>
        <p:spPr>
          <a:xfrm>
            <a:off x="288251" y="3382810"/>
            <a:ext cx="10792495" cy="1569660"/>
          </a:xfrm>
          <a:prstGeom prst="rect">
            <a:avLst/>
          </a:prstGeom>
          <a:noFill/>
        </p:spPr>
        <p:txBody>
          <a:bodyPr wrap="square">
            <a:spAutoFit/>
          </a:bodyPr>
          <a:lstStyle/>
          <a:p>
            <a:pPr>
              <a:buFont typeface="Arial" panose="020B0604020202020204" pitchFamily="34" charset="0"/>
              <a:buChar char="•"/>
            </a:pPr>
            <a:r>
              <a:rPr lang="de-DE" sz="2400" b="1" dirty="0"/>
              <a:t>Austria-Forum Beiträge in ähnlichen Gebieten</a:t>
            </a:r>
            <a:r>
              <a:rPr lang="de-DE" sz="2400" dirty="0"/>
              <a:t> </a:t>
            </a:r>
          </a:p>
          <a:p>
            <a:pPr>
              <a:buFont typeface="Arial" panose="020B0604020202020204" pitchFamily="34" charset="0"/>
              <a:buChar char="•"/>
            </a:pPr>
            <a:r>
              <a:rPr lang="de-DE" sz="2400" dirty="0">
                <a:hlinkClick r:id="rId4"/>
              </a:rPr>
              <a:t>https://austria-forum.org/af/Wissenssammlungen/Haus-_und_Gartenpflanzen/Seidelbast</a:t>
            </a:r>
            <a:r>
              <a:rPr lang="de-DE" sz="2400" dirty="0"/>
              <a:t> </a:t>
            </a:r>
          </a:p>
          <a:p>
            <a:pPr>
              <a:buFont typeface="Arial" panose="020B0604020202020204" pitchFamily="34" charset="0"/>
              <a:buChar char="•"/>
            </a:pPr>
            <a:r>
              <a:rPr lang="de-DE" sz="2400" dirty="0">
                <a:hlinkClick r:id="rId5"/>
              </a:rPr>
              <a:t>https://austria-forum.org/af/Wissenssammlungen/Flora/Lorbeer-Seidelbast</a:t>
            </a:r>
            <a:r>
              <a:rPr lang="de-DE" sz="2400" dirty="0"/>
              <a:t> </a:t>
            </a:r>
          </a:p>
        </p:txBody>
      </p:sp>
      <p:sp>
        <p:nvSpPr>
          <p:cNvPr id="7" name="Textfeld 6">
            <a:extLst>
              <a:ext uri="{FF2B5EF4-FFF2-40B4-BE49-F238E27FC236}">
                <a16:creationId xmlns:a16="http://schemas.microsoft.com/office/drawing/2014/main" id="{F76D9A6D-9162-4439-B5A7-B465824174A6}"/>
              </a:ext>
            </a:extLst>
          </p:cNvPr>
          <p:cNvSpPr txBox="1"/>
          <p:nvPr/>
        </p:nvSpPr>
        <p:spPr>
          <a:xfrm>
            <a:off x="309716" y="2340144"/>
            <a:ext cx="10792495" cy="830997"/>
          </a:xfrm>
          <a:prstGeom prst="rect">
            <a:avLst/>
          </a:prstGeom>
          <a:noFill/>
        </p:spPr>
        <p:txBody>
          <a:bodyPr wrap="square" rtlCol="0">
            <a:spAutoFit/>
          </a:bodyPr>
          <a:lstStyle/>
          <a:p>
            <a:r>
              <a:rPr lang="de-DE" sz="2400" dirty="0"/>
              <a:t>The </a:t>
            </a:r>
            <a:r>
              <a:rPr lang="de-DE" sz="2400" dirty="0" err="1"/>
              <a:t>first</a:t>
            </a:r>
            <a:r>
              <a:rPr lang="de-DE" sz="2400" dirty="0"/>
              <a:t> </a:t>
            </a:r>
            <a:r>
              <a:rPr lang="de-DE" sz="2400" dirty="0" err="1"/>
              <a:t>book</a:t>
            </a:r>
            <a:r>
              <a:rPr lang="de-DE" sz="2400" dirty="0"/>
              <a:t> </a:t>
            </a:r>
            <a:r>
              <a:rPr lang="de-DE" sz="2400" dirty="0" err="1"/>
              <a:t>is</a:t>
            </a:r>
            <a:r>
              <a:rPr lang="de-DE" sz="2400" dirty="0"/>
              <a:t> </a:t>
            </a:r>
            <a:r>
              <a:rPr lang="de-DE" sz="2400" dirty="0" err="1"/>
              <a:t>the</a:t>
            </a:r>
            <a:r>
              <a:rPr lang="de-DE" sz="2400" dirty="0"/>
              <a:t> </a:t>
            </a:r>
            <a:r>
              <a:rPr lang="de-DE" sz="2400" dirty="0" err="1"/>
              <a:t>only</a:t>
            </a:r>
            <a:r>
              <a:rPr lang="de-DE" sz="2400" dirty="0"/>
              <a:t> </a:t>
            </a:r>
            <a:r>
              <a:rPr lang="de-DE" sz="2400" dirty="0" err="1"/>
              <a:t>book</a:t>
            </a:r>
            <a:r>
              <a:rPr lang="de-DE" sz="2400" dirty="0"/>
              <a:t> </a:t>
            </a:r>
            <a:r>
              <a:rPr lang="de-DE" sz="2400" dirty="0" err="1"/>
              <a:t>that</a:t>
            </a:r>
            <a:r>
              <a:rPr lang="de-DE" sz="2400" dirty="0"/>
              <a:t> </a:t>
            </a:r>
            <a:r>
              <a:rPr lang="de-DE" sz="2400" dirty="0" err="1"/>
              <a:t>exists</a:t>
            </a:r>
            <a:r>
              <a:rPr lang="de-DE" sz="2400" dirty="0"/>
              <a:t> </a:t>
            </a:r>
            <a:r>
              <a:rPr lang="de-DE" sz="2400" dirty="0" err="1"/>
              <a:t>that</a:t>
            </a:r>
            <a:r>
              <a:rPr lang="de-DE" sz="2400" dirty="0"/>
              <a:t> </a:t>
            </a:r>
            <a:r>
              <a:rPr lang="de-DE" sz="2400" dirty="0" err="1"/>
              <a:t>describes</a:t>
            </a:r>
            <a:r>
              <a:rPr lang="de-DE" sz="2400" dirty="0"/>
              <a:t> all </a:t>
            </a:r>
            <a:r>
              <a:rPr lang="de-DE" sz="2400" dirty="0" err="1"/>
              <a:t>poisonous</a:t>
            </a:r>
            <a:r>
              <a:rPr lang="de-DE" sz="2400" dirty="0"/>
              <a:t> plants in </a:t>
            </a:r>
            <a:r>
              <a:rPr lang="de-DE" sz="2400" dirty="0" err="1"/>
              <a:t>the</a:t>
            </a:r>
            <a:r>
              <a:rPr lang="de-DE" sz="2400" dirty="0"/>
              <a:t> </a:t>
            </a:r>
            <a:r>
              <a:rPr lang="de-DE" sz="2400" dirty="0" err="1"/>
              <a:t>alps</a:t>
            </a:r>
            <a:r>
              <a:rPr lang="de-DE" sz="2400" dirty="0"/>
              <a:t> </a:t>
            </a:r>
            <a:r>
              <a:rPr lang="de-DE" sz="2400" dirty="0" err="1"/>
              <a:t>including</a:t>
            </a:r>
            <a:r>
              <a:rPr lang="de-DE" sz="2400" dirty="0"/>
              <a:t> </a:t>
            </a:r>
            <a:r>
              <a:rPr lang="de-DE" sz="2400" dirty="0" err="1"/>
              <a:t>how</a:t>
            </a:r>
            <a:r>
              <a:rPr lang="de-DE" sz="2400" dirty="0"/>
              <a:t> </a:t>
            </a:r>
            <a:r>
              <a:rPr lang="de-DE" sz="2400" dirty="0" err="1"/>
              <a:t>the</a:t>
            </a:r>
            <a:r>
              <a:rPr lang="de-DE" sz="2400" dirty="0"/>
              <a:t> </a:t>
            </a:r>
            <a:r>
              <a:rPr lang="de-DE" sz="2400" dirty="0" err="1"/>
              <a:t>poison</a:t>
            </a:r>
            <a:r>
              <a:rPr lang="de-DE" sz="2400" dirty="0"/>
              <a:t> </a:t>
            </a:r>
            <a:r>
              <a:rPr lang="de-DE" sz="2400" dirty="0" err="1"/>
              <a:t>acts</a:t>
            </a:r>
            <a:r>
              <a:rPr lang="de-DE" sz="2400" dirty="0"/>
              <a:t>, </a:t>
            </a:r>
            <a:r>
              <a:rPr lang="de-DE" sz="2400" dirty="0" err="1"/>
              <a:t>by</a:t>
            </a:r>
            <a:r>
              <a:rPr lang="de-DE" sz="2400" dirty="0"/>
              <a:t> </a:t>
            </a:r>
            <a:r>
              <a:rPr lang="de-DE" sz="2400" dirty="0" err="1"/>
              <a:t>giving</a:t>
            </a:r>
            <a:r>
              <a:rPr lang="de-DE" sz="2400" dirty="0"/>
              <a:t> </a:t>
            </a:r>
            <a:r>
              <a:rPr lang="de-DE" sz="2400" dirty="0" err="1"/>
              <a:t>several</a:t>
            </a:r>
            <a:r>
              <a:rPr lang="de-DE" sz="2400" dirty="0"/>
              <a:t> </a:t>
            </a:r>
            <a:r>
              <a:rPr lang="de-DE" sz="2400" dirty="0" err="1"/>
              <a:t>examples</a:t>
            </a:r>
            <a:r>
              <a:rPr lang="de-DE" sz="2400" dirty="0"/>
              <a:t>!</a:t>
            </a:r>
            <a:endParaRPr lang="de-AT" sz="2400" dirty="0"/>
          </a:p>
        </p:txBody>
      </p:sp>
      <p:sp>
        <p:nvSpPr>
          <p:cNvPr id="9" name="Textfeld 8">
            <a:extLst>
              <a:ext uri="{FF2B5EF4-FFF2-40B4-BE49-F238E27FC236}">
                <a16:creationId xmlns:a16="http://schemas.microsoft.com/office/drawing/2014/main" id="{A4EEA641-4C35-4943-91D7-F49B8951A4E9}"/>
              </a:ext>
            </a:extLst>
          </p:cNvPr>
          <p:cNvSpPr txBox="1"/>
          <p:nvPr/>
        </p:nvSpPr>
        <p:spPr>
          <a:xfrm>
            <a:off x="412123" y="5061397"/>
            <a:ext cx="11432743" cy="1569660"/>
          </a:xfrm>
          <a:prstGeom prst="rect">
            <a:avLst/>
          </a:prstGeom>
          <a:noFill/>
        </p:spPr>
        <p:txBody>
          <a:bodyPr wrap="square" rtlCol="0">
            <a:spAutoFit/>
          </a:bodyPr>
          <a:lstStyle/>
          <a:p>
            <a:r>
              <a:rPr lang="de-DE" sz="2400" dirty="0" err="1"/>
              <a:t>Those</a:t>
            </a:r>
            <a:r>
              <a:rPr lang="de-DE" sz="2400" dirty="0"/>
              <a:t> links </a:t>
            </a:r>
            <a:r>
              <a:rPr lang="de-DE" sz="2400" dirty="0" err="1"/>
              <a:t>have</a:t>
            </a:r>
            <a:r>
              <a:rPr lang="de-DE" sz="2400" dirty="0"/>
              <a:t> </a:t>
            </a:r>
            <a:r>
              <a:rPr lang="de-DE" sz="2400" dirty="0" err="1"/>
              <a:t>been</a:t>
            </a:r>
            <a:r>
              <a:rPr lang="de-DE" sz="2400" dirty="0"/>
              <a:t> </a:t>
            </a:r>
            <a:r>
              <a:rPr lang="de-DE" sz="2400" dirty="0" err="1"/>
              <a:t>created</a:t>
            </a:r>
            <a:r>
              <a:rPr lang="de-DE" sz="2400" dirty="0"/>
              <a:t> </a:t>
            </a:r>
            <a:r>
              <a:rPr lang="de-DE" sz="2400" dirty="0" err="1"/>
              <a:t>by</a:t>
            </a:r>
            <a:r>
              <a:rPr lang="de-DE" sz="2400" dirty="0"/>
              <a:t> AI </a:t>
            </a:r>
            <a:r>
              <a:rPr lang="de-DE" sz="2400" dirty="0" err="1"/>
              <a:t>techniques</a:t>
            </a:r>
            <a:r>
              <a:rPr lang="de-DE" sz="2400" dirty="0"/>
              <a:t> </a:t>
            </a:r>
            <a:r>
              <a:rPr lang="de-DE" sz="2400" dirty="0" err="1"/>
              <a:t>as</a:t>
            </a:r>
            <a:r>
              <a:rPr lang="de-DE" sz="2400" dirty="0"/>
              <a:t> a </a:t>
            </a:r>
            <a:r>
              <a:rPr lang="de-DE" sz="2400" dirty="0" err="1"/>
              <a:t>first</a:t>
            </a:r>
            <a:r>
              <a:rPr lang="de-DE" sz="2400" dirty="0"/>
              <a:t> </a:t>
            </a:r>
            <a:r>
              <a:rPr lang="de-DE" sz="2400" dirty="0" err="1"/>
              <a:t>attempt</a:t>
            </a:r>
            <a:r>
              <a:rPr lang="de-DE" sz="2400" dirty="0"/>
              <a:t> </a:t>
            </a:r>
            <a:r>
              <a:rPr lang="de-DE" sz="2400" dirty="0" err="1"/>
              <a:t>to</a:t>
            </a:r>
            <a:r>
              <a:rPr lang="de-DE" sz="2400" dirty="0"/>
              <a:t> link </a:t>
            </a:r>
            <a:r>
              <a:rPr lang="de-DE" sz="2400" dirty="0" err="1"/>
              <a:t>related</a:t>
            </a:r>
            <a:r>
              <a:rPr lang="de-DE" sz="2400" dirty="0"/>
              <a:t> </a:t>
            </a:r>
            <a:r>
              <a:rPr lang="de-DE" sz="2400" dirty="0" err="1"/>
              <a:t>documents</a:t>
            </a:r>
            <a:r>
              <a:rPr lang="de-DE" sz="2400" dirty="0"/>
              <a:t> </a:t>
            </a:r>
            <a:r>
              <a:rPr lang="de-DE" sz="2400" dirty="0" err="1"/>
              <a:t>by</a:t>
            </a:r>
            <a:r>
              <a:rPr lang="de-DE" sz="2400" dirty="0"/>
              <a:t> AI. </a:t>
            </a:r>
            <a:r>
              <a:rPr lang="de-DE" sz="2400" dirty="0" err="1"/>
              <a:t>However</a:t>
            </a:r>
            <a:r>
              <a:rPr lang="de-DE" sz="2400" dirty="0"/>
              <a:t>, </a:t>
            </a:r>
            <a:r>
              <a:rPr lang="de-DE" sz="2400" dirty="0" err="1"/>
              <a:t>nobody</a:t>
            </a:r>
            <a:r>
              <a:rPr lang="de-DE" sz="2400" dirty="0"/>
              <a:t> in </a:t>
            </a:r>
            <a:r>
              <a:rPr lang="de-DE" sz="2400" dirty="0" err="1"/>
              <a:t>the</a:t>
            </a:r>
            <a:r>
              <a:rPr lang="de-DE" sz="2400" dirty="0"/>
              <a:t> </a:t>
            </a:r>
            <a:r>
              <a:rPr lang="de-DE" sz="2400" dirty="0" err="1"/>
              <a:t>world</a:t>
            </a:r>
            <a:r>
              <a:rPr lang="de-DE" sz="2400" dirty="0"/>
              <a:t> at </a:t>
            </a:r>
            <a:r>
              <a:rPr lang="de-DE" sz="2400" dirty="0" err="1"/>
              <a:t>this</a:t>
            </a:r>
            <a:r>
              <a:rPr lang="de-DE" sz="2400" dirty="0"/>
              <a:t> time </a:t>
            </a:r>
            <a:r>
              <a:rPr lang="de-DE" sz="2400" dirty="0" err="1"/>
              <a:t>knows</a:t>
            </a:r>
            <a:r>
              <a:rPr lang="de-DE" sz="2400" dirty="0"/>
              <a:t> </a:t>
            </a:r>
            <a:r>
              <a:rPr lang="de-DE" sz="2400" dirty="0" err="1"/>
              <a:t>how</a:t>
            </a:r>
            <a:r>
              <a:rPr lang="de-DE" sz="2400" dirty="0"/>
              <a:t> </a:t>
            </a:r>
            <a:r>
              <a:rPr lang="de-DE" sz="2400" dirty="0" err="1"/>
              <a:t>to</a:t>
            </a:r>
            <a:r>
              <a:rPr lang="de-DE" sz="2400" dirty="0"/>
              <a:t> do </a:t>
            </a:r>
            <a:r>
              <a:rPr lang="de-DE" sz="2400" dirty="0" err="1"/>
              <a:t>this</a:t>
            </a:r>
            <a:r>
              <a:rPr lang="de-DE" sz="2400" dirty="0"/>
              <a:t> </a:t>
            </a:r>
            <a:r>
              <a:rPr lang="de-DE" sz="2400" dirty="0" err="1"/>
              <a:t>satisfactorily</a:t>
            </a:r>
            <a:r>
              <a:rPr lang="de-DE" sz="2400" dirty="0"/>
              <a:t> </a:t>
            </a:r>
            <a:r>
              <a:rPr lang="de-DE" sz="2400" dirty="0" err="1"/>
              <a:t>since</a:t>
            </a:r>
            <a:r>
              <a:rPr lang="de-DE" sz="2400" dirty="0"/>
              <a:t> </a:t>
            </a:r>
            <a:r>
              <a:rPr lang="de-DE" sz="2400" dirty="0" err="1"/>
              <a:t>one</a:t>
            </a:r>
            <a:r>
              <a:rPr lang="de-DE" sz="2400" dirty="0"/>
              <a:t> </a:t>
            </a:r>
            <a:r>
              <a:rPr lang="de-DE" sz="2400" dirty="0" err="1"/>
              <a:t>needs</a:t>
            </a:r>
            <a:r>
              <a:rPr lang="de-DE" sz="2400" dirty="0"/>
              <a:t> „</a:t>
            </a:r>
            <a:r>
              <a:rPr lang="de-DE" sz="2400" dirty="0" err="1"/>
              <a:t>the</a:t>
            </a:r>
            <a:r>
              <a:rPr lang="de-DE" sz="2400" dirty="0"/>
              <a:t> </a:t>
            </a:r>
            <a:r>
              <a:rPr lang="de-DE" sz="2400" dirty="0" err="1"/>
              <a:t>semantic</a:t>
            </a:r>
            <a:r>
              <a:rPr lang="de-DE" sz="2400" dirty="0"/>
              <a:t> </a:t>
            </a:r>
            <a:r>
              <a:rPr lang="de-DE" sz="2400" dirty="0" err="1"/>
              <a:t>context</a:t>
            </a:r>
            <a:r>
              <a:rPr lang="de-DE" sz="2400" dirty="0"/>
              <a:t>“, impossible </a:t>
            </a:r>
            <a:r>
              <a:rPr lang="de-DE" sz="2400" dirty="0" err="1"/>
              <a:t>to</a:t>
            </a:r>
            <a:r>
              <a:rPr lang="de-DE" sz="2400" dirty="0"/>
              <a:t> find in </a:t>
            </a:r>
            <a:r>
              <a:rPr lang="de-DE" sz="2400" dirty="0" err="1"/>
              <a:t>million</a:t>
            </a:r>
            <a:r>
              <a:rPr lang="de-DE" sz="2400" dirty="0"/>
              <a:t> </a:t>
            </a:r>
            <a:r>
              <a:rPr lang="de-DE" sz="2400" dirty="0" err="1"/>
              <a:t>of</a:t>
            </a:r>
            <a:r>
              <a:rPr lang="de-DE" sz="2400" dirty="0"/>
              <a:t> large </a:t>
            </a:r>
            <a:r>
              <a:rPr lang="de-DE" sz="2400" dirty="0" err="1"/>
              <a:t>documents</a:t>
            </a:r>
            <a:r>
              <a:rPr lang="de-DE" sz="2400" dirty="0"/>
              <a:t>. </a:t>
            </a:r>
            <a:r>
              <a:rPr lang="de-DE" sz="2400" dirty="0" err="1"/>
              <a:t>Hence</a:t>
            </a:r>
            <a:r>
              <a:rPr lang="de-DE" sz="2400" dirty="0"/>
              <a:t> </a:t>
            </a:r>
            <a:r>
              <a:rPr lang="de-DE" sz="2400" dirty="0" err="1"/>
              <a:t>suggestions</a:t>
            </a:r>
            <a:r>
              <a:rPr lang="de-DE" sz="2400" dirty="0"/>
              <a:t> </a:t>
            </a:r>
            <a:r>
              <a:rPr lang="de-DE" sz="2400" dirty="0" err="1"/>
              <a:t>sometimes</a:t>
            </a:r>
            <a:r>
              <a:rPr lang="de-DE" sz="2400" dirty="0"/>
              <a:t> do not fit </a:t>
            </a:r>
            <a:r>
              <a:rPr lang="de-DE" sz="2400" dirty="0" err="1"/>
              <a:t>well</a:t>
            </a:r>
            <a:r>
              <a:rPr lang="de-DE" sz="2400" dirty="0"/>
              <a:t> </a:t>
            </a:r>
            <a:r>
              <a:rPr lang="de-DE" sz="2400" dirty="0" err="1"/>
              <a:t>or</a:t>
            </a:r>
            <a:r>
              <a:rPr lang="de-DE" sz="2400" dirty="0"/>
              <a:t> </a:t>
            </a:r>
            <a:r>
              <a:rPr lang="de-DE" sz="2400" dirty="0" err="1"/>
              <a:t>important</a:t>
            </a:r>
            <a:r>
              <a:rPr lang="de-DE" sz="2400" dirty="0"/>
              <a:t> </a:t>
            </a:r>
            <a:r>
              <a:rPr lang="de-DE" sz="2400" dirty="0" err="1"/>
              <a:t>ones</a:t>
            </a:r>
            <a:r>
              <a:rPr lang="de-DE" sz="2400" dirty="0"/>
              <a:t> </a:t>
            </a:r>
            <a:r>
              <a:rPr lang="de-DE" sz="2400" dirty="0" err="1"/>
              <a:t>are</a:t>
            </a:r>
            <a:r>
              <a:rPr lang="de-DE" sz="2400" dirty="0"/>
              <a:t> </a:t>
            </a:r>
            <a:r>
              <a:rPr lang="de-DE" sz="2400" dirty="0" err="1"/>
              <a:t>missing</a:t>
            </a:r>
            <a:r>
              <a:rPr lang="de-DE" sz="2400" dirty="0"/>
              <a:t>. Research </a:t>
            </a:r>
            <a:r>
              <a:rPr lang="de-DE" sz="2400" dirty="0" err="1"/>
              <a:t>is</a:t>
            </a:r>
            <a:r>
              <a:rPr lang="de-DE" sz="2400" dirty="0"/>
              <a:t> </a:t>
            </a:r>
            <a:r>
              <a:rPr lang="de-DE" sz="2400" dirty="0" err="1"/>
              <a:t>ongoing</a:t>
            </a:r>
            <a:r>
              <a:rPr lang="de-DE" sz="2400" dirty="0"/>
              <a:t>.</a:t>
            </a:r>
            <a:endParaRPr lang="de-AT" sz="2400" dirty="0"/>
          </a:p>
        </p:txBody>
      </p:sp>
    </p:spTree>
    <p:extLst>
      <p:ext uri="{BB962C8B-B14F-4D97-AF65-F5344CB8AC3E}">
        <p14:creationId xmlns:p14="http://schemas.microsoft.com/office/powerpoint/2010/main" val="337959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pic>
        <p:nvPicPr>
          <p:cNvPr id="4" name="Grafik 3">
            <a:extLst>
              <a:ext uri="{FF2B5EF4-FFF2-40B4-BE49-F238E27FC236}">
                <a16:creationId xmlns:a16="http://schemas.microsoft.com/office/drawing/2014/main" id="{3880D441-9A2F-42FC-987D-EA86C54713F9}"/>
              </a:ext>
            </a:extLst>
          </p:cNvPr>
          <p:cNvPicPr>
            <a:picLocks noChangeAspect="1"/>
          </p:cNvPicPr>
          <p:nvPr/>
        </p:nvPicPr>
        <p:blipFill>
          <a:blip r:embed="rId4"/>
          <a:stretch>
            <a:fillRect/>
          </a:stretch>
        </p:blipFill>
        <p:spPr>
          <a:xfrm>
            <a:off x="0" y="614401"/>
            <a:ext cx="12192000" cy="6241143"/>
          </a:xfrm>
          <a:prstGeom prst="rect">
            <a:avLst/>
          </a:prstGeom>
        </p:spPr>
      </p:pic>
      <p:sp>
        <p:nvSpPr>
          <p:cNvPr id="2" name="Textfeld 1">
            <a:extLst>
              <a:ext uri="{FF2B5EF4-FFF2-40B4-BE49-F238E27FC236}">
                <a16:creationId xmlns:a16="http://schemas.microsoft.com/office/drawing/2014/main" id="{4912FEE2-22EC-4E4E-8C72-822F2E9AB720}"/>
              </a:ext>
            </a:extLst>
          </p:cNvPr>
          <p:cNvSpPr txBox="1"/>
          <p:nvPr/>
        </p:nvSpPr>
        <p:spPr>
          <a:xfrm>
            <a:off x="147484" y="135467"/>
            <a:ext cx="11680449" cy="461665"/>
          </a:xfrm>
          <a:prstGeom prst="rect">
            <a:avLst/>
          </a:prstGeom>
          <a:noFill/>
        </p:spPr>
        <p:txBody>
          <a:bodyPr wrap="square" rtlCol="0">
            <a:spAutoFit/>
          </a:bodyPr>
          <a:lstStyle/>
          <a:p>
            <a:r>
              <a:rPr lang="de-DE" sz="2400" dirty="0"/>
              <a:t>Entry </a:t>
            </a:r>
            <a:r>
              <a:rPr lang="de-DE" sz="2400" dirty="0" err="1"/>
              <a:t>page</a:t>
            </a:r>
            <a:r>
              <a:rPr lang="de-DE" sz="2400" dirty="0"/>
              <a:t> </a:t>
            </a:r>
            <a:r>
              <a:rPr lang="de-DE" sz="2400" dirty="0" err="1"/>
              <a:t>of</a:t>
            </a:r>
            <a:r>
              <a:rPr lang="de-DE" sz="2400" dirty="0"/>
              <a:t> </a:t>
            </a:r>
            <a:r>
              <a:rPr lang="de-DE" sz="2400" dirty="0" err="1"/>
              <a:t>our</a:t>
            </a:r>
            <a:r>
              <a:rPr lang="de-DE" sz="2400" dirty="0"/>
              <a:t> NID System. Items in </a:t>
            </a:r>
            <a:r>
              <a:rPr lang="de-DE" sz="2400" dirty="0" err="1"/>
              <a:t>the</a:t>
            </a:r>
            <a:r>
              <a:rPr lang="de-DE" sz="2400" dirty="0"/>
              <a:t> </a:t>
            </a:r>
            <a:r>
              <a:rPr lang="de-DE" sz="2400" dirty="0" err="1"/>
              <a:t>first</a:t>
            </a:r>
            <a:r>
              <a:rPr lang="de-DE" sz="2400" dirty="0"/>
              <a:t> </a:t>
            </a:r>
            <a:r>
              <a:rPr lang="de-DE" sz="2400" dirty="0" err="1"/>
              <a:t>row</a:t>
            </a:r>
            <a:r>
              <a:rPr lang="de-DE" sz="2400" dirty="0"/>
              <a:t> </a:t>
            </a:r>
            <a:r>
              <a:rPr lang="de-DE" sz="2400" dirty="0" err="1"/>
              <a:t>are</a:t>
            </a:r>
            <a:r>
              <a:rPr lang="de-DE" sz="2400" dirty="0"/>
              <a:t> </a:t>
            </a:r>
            <a:r>
              <a:rPr lang="de-DE" sz="2400" dirty="0" err="1"/>
              <a:t>rotating</a:t>
            </a:r>
            <a:r>
              <a:rPr lang="de-DE" sz="2400" dirty="0"/>
              <a:t>, </a:t>
            </a:r>
            <a:r>
              <a:rPr lang="de-DE" sz="2400" dirty="0" err="1"/>
              <a:t>showing</a:t>
            </a:r>
            <a:r>
              <a:rPr lang="de-DE" sz="2400" dirty="0"/>
              <a:t>  </a:t>
            </a:r>
            <a:r>
              <a:rPr lang="de-DE" sz="2400" dirty="0" err="1"/>
              <a:t>new</a:t>
            </a:r>
            <a:r>
              <a:rPr lang="de-DE" sz="2400" dirty="0"/>
              <a:t> </a:t>
            </a:r>
            <a:r>
              <a:rPr lang="de-DE" sz="2400" dirty="0" err="1"/>
              <a:t>contributions</a:t>
            </a:r>
            <a:r>
              <a:rPr lang="de-DE" sz="2400" dirty="0"/>
              <a:t>.</a:t>
            </a:r>
            <a:endParaRPr lang="de-AT" sz="2400" dirty="0"/>
          </a:p>
        </p:txBody>
      </p:sp>
    </p:spTree>
    <p:extLst>
      <p:ext uri="{BB962C8B-B14F-4D97-AF65-F5344CB8AC3E}">
        <p14:creationId xmlns:p14="http://schemas.microsoft.com/office/powerpoint/2010/main" val="133774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DB933C61-51B0-4B1B-A5D1-5F2D0EAD891D}"/>
              </a:ext>
            </a:extLst>
          </p:cNvPr>
          <p:cNvSpPr txBox="1"/>
          <p:nvPr/>
        </p:nvSpPr>
        <p:spPr>
          <a:xfrm>
            <a:off x="288960" y="166875"/>
            <a:ext cx="11405419" cy="7201972"/>
          </a:xfrm>
          <a:prstGeom prst="rect">
            <a:avLst/>
          </a:prstGeom>
          <a:noFill/>
        </p:spPr>
        <p:txBody>
          <a:bodyPr wrap="square" rtlCol="0">
            <a:spAutoFit/>
          </a:bodyPr>
          <a:lstStyle/>
          <a:p>
            <a:r>
              <a:rPr lang="de-DE" sz="2800" dirty="0"/>
              <a:t>Some </a:t>
            </a:r>
            <a:r>
              <a:rPr lang="de-DE" sz="2800" dirty="0" err="1"/>
              <a:t>main</a:t>
            </a:r>
            <a:r>
              <a:rPr lang="de-DE" sz="2800" dirty="0"/>
              <a:t> </a:t>
            </a:r>
            <a:r>
              <a:rPr lang="de-DE" sz="2800" dirty="0" err="1"/>
              <a:t>features</a:t>
            </a:r>
            <a:r>
              <a:rPr lang="de-DE" sz="2800" dirty="0"/>
              <a:t> </a:t>
            </a:r>
            <a:r>
              <a:rPr lang="de-DE" sz="2800" dirty="0" err="1"/>
              <a:t>of</a:t>
            </a:r>
            <a:r>
              <a:rPr lang="de-DE" sz="2800" dirty="0"/>
              <a:t> NID </a:t>
            </a:r>
            <a:r>
              <a:rPr lang="de-DE" sz="2800" dirty="0" err="1"/>
              <a:t>as</a:t>
            </a:r>
            <a:r>
              <a:rPr lang="de-DE" sz="2800" dirty="0"/>
              <a:t> </a:t>
            </a:r>
            <a:r>
              <a:rPr lang="de-DE" sz="2800" dirty="0" err="1"/>
              <a:t>explained</a:t>
            </a:r>
            <a:r>
              <a:rPr lang="de-DE" sz="2800" dirty="0"/>
              <a:t> </a:t>
            </a:r>
            <a:r>
              <a:rPr lang="de-DE" sz="2800" dirty="0" err="1"/>
              <a:t>later</a:t>
            </a:r>
            <a:r>
              <a:rPr lang="de-DE" sz="2800" dirty="0"/>
              <a:t> </a:t>
            </a:r>
            <a:r>
              <a:rPr lang="de-DE" sz="2800" dirty="0" err="1"/>
              <a:t>are</a:t>
            </a:r>
            <a:r>
              <a:rPr lang="de-DE" sz="2800" dirty="0"/>
              <a:t>:</a:t>
            </a:r>
          </a:p>
          <a:p>
            <a:r>
              <a:rPr lang="de-DE" sz="2800" dirty="0"/>
              <a:t>-- Choice </a:t>
            </a:r>
            <a:r>
              <a:rPr lang="de-DE" sz="2800" dirty="0" err="1"/>
              <a:t>of</a:t>
            </a:r>
            <a:r>
              <a:rPr lang="de-DE" sz="2800" dirty="0"/>
              <a:t> </a:t>
            </a:r>
            <a:r>
              <a:rPr lang="de-DE" sz="2800" dirty="0" err="1"/>
              <a:t>language</a:t>
            </a:r>
            <a:endParaRPr lang="de-DE" sz="2800" dirty="0"/>
          </a:p>
          <a:p>
            <a:r>
              <a:rPr lang="de-DE" sz="2800" dirty="0"/>
              <a:t>-- Choice </a:t>
            </a:r>
            <a:r>
              <a:rPr lang="de-DE" sz="2800" dirty="0" err="1"/>
              <a:t>of</a:t>
            </a:r>
            <a:r>
              <a:rPr lang="de-DE" sz="2800" dirty="0"/>
              <a:t> </a:t>
            </a:r>
            <a:r>
              <a:rPr lang="de-DE" sz="2800" dirty="0" err="1"/>
              <a:t>complexity</a:t>
            </a:r>
            <a:r>
              <a:rPr lang="de-DE" sz="2800" dirty="0"/>
              <a:t> </a:t>
            </a:r>
            <a:r>
              <a:rPr lang="de-DE" sz="2800" dirty="0" err="1"/>
              <a:t>of</a:t>
            </a:r>
            <a:r>
              <a:rPr lang="de-DE" sz="2800" dirty="0"/>
              <a:t> </a:t>
            </a:r>
            <a:r>
              <a:rPr lang="de-DE" sz="2800" dirty="0" err="1"/>
              <a:t>menus</a:t>
            </a:r>
            <a:endParaRPr lang="de-DE" sz="2800" dirty="0"/>
          </a:p>
          <a:p>
            <a:r>
              <a:rPr lang="de-DE" sz="2800" dirty="0"/>
              <a:t>-- </a:t>
            </a:r>
            <a:r>
              <a:rPr lang="de-DE" sz="2800" dirty="0" err="1"/>
              <a:t>Interactivity</a:t>
            </a:r>
            <a:r>
              <a:rPr lang="de-DE" sz="2800" dirty="0"/>
              <a:t> in </a:t>
            </a:r>
            <a:r>
              <a:rPr lang="de-DE" sz="2800" dirty="0" err="1"/>
              <a:t>many</a:t>
            </a:r>
            <a:r>
              <a:rPr lang="de-DE" sz="2800" dirty="0"/>
              <a:t> </a:t>
            </a:r>
            <a:r>
              <a:rPr lang="de-DE" sz="2800" dirty="0" err="1"/>
              <a:t>forms</a:t>
            </a:r>
            <a:r>
              <a:rPr lang="de-DE" sz="2800" dirty="0"/>
              <a:t>, particularly „</a:t>
            </a:r>
            <a:r>
              <a:rPr lang="de-DE" sz="2800" dirty="0" err="1"/>
              <a:t>annotations</a:t>
            </a:r>
            <a:r>
              <a:rPr lang="de-DE" sz="2800" dirty="0"/>
              <a:t>“ </a:t>
            </a:r>
            <a:br>
              <a:rPr lang="de-DE" sz="2800" dirty="0"/>
            </a:br>
            <a:r>
              <a:rPr lang="de-DE" sz="2800" dirty="0"/>
              <a:t>-- Sophisticated </a:t>
            </a:r>
            <a:r>
              <a:rPr lang="de-DE" sz="2800" dirty="0" err="1"/>
              <a:t>search</a:t>
            </a:r>
            <a:br>
              <a:rPr lang="de-DE" sz="2800" dirty="0"/>
            </a:br>
            <a:r>
              <a:rPr lang="de-DE" sz="2800" dirty="0"/>
              <a:t>-- Definition </a:t>
            </a:r>
            <a:r>
              <a:rPr lang="de-DE" sz="2800" dirty="0" err="1"/>
              <a:t>of</a:t>
            </a:r>
            <a:r>
              <a:rPr lang="de-DE" sz="2800" dirty="0"/>
              <a:t> </a:t>
            </a:r>
            <a:r>
              <a:rPr lang="de-DE" sz="2800" dirty="0" err="1"/>
              <a:t>user</a:t>
            </a:r>
            <a:r>
              <a:rPr lang="de-DE" sz="2800" dirty="0"/>
              <a:t> </a:t>
            </a:r>
            <a:r>
              <a:rPr lang="de-DE" sz="2800" dirty="0" err="1"/>
              <a:t>groups</a:t>
            </a:r>
            <a:endParaRPr lang="de-DE" sz="2800" dirty="0"/>
          </a:p>
          <a:p>
            <a:endParaRPr lang="de-DE" sz="2400" dirty="0"/>
          </a:p>
          <a:p>
            <a:r>
              <a:rPr lang="de-DE" sz="2800" dirty="0"/>
              <a:t>NID </a:t>
            </a:r>
            <a:r>
              <a:rPr lang="de-DE" sz="2800" dirty="0" err="1"/>
              <a:t>features</a:t>
            </a:r>
            <a:r>
              <a:rPr lang="de-DE" sz="2800" dirty="0"/>
              <a:t> allow </a:t>
            </a:r>
            <a:r>
              <a:rPr lang="de-DE" sz="2800" dirty="0" err="1"/>
              <a:t>very</a:t>
            </a:r>
            <a:r>
              <a:rPr lang="de-DE" sz="2800" dirty="0"/>
              <a:t> different </a:t>
            </a:r>
            <a:r>
              <a:rPr lang="de-DE" sz="2800" dirty="0" err="1"/>
              <a:t>applications</a:t>
            </a:r>
            <a:r>
              <a:rPr lang="de-DE" sz="2800" dirty="0"/>
              <a:t>. Let </a:t>
            </a:r>
            <a:r>
              <a:rPr lang="de-DE" sz="2800" dirty="0" err="1"/>
              <a:t>us</a:t>
            </a:r>
            <a:r>
              <a:rPr lang="de-DE" sz="2800" dirty="0"/>
              <a:t> </a:t>
            </a:r>
            <a:r>
              <a:rPr lang="de-DE" sz="2800" dirty="0" err="1"/>
              <a:t>start</a:t>
            </a:r>
            <a:r>
              <a:rPr lang="de-DE" sz="2800" dirty="0"/>
              <a:t> </a:t>
            </a:r>
            <a:r>
              <a:rPr lang="de-DE" sz="2800" dirty="0" err="1"/>
              <a:t>by</a:t>
            </a:r>
            <a:r>
              <a:rPr lang="de-DE" sz="2800" dirty="0"/>
              <a:t> </a:t>
            </a:r>
            <a:r>
              <a:rPr lang="de-DE" sz="2800" dirty="0" err="1"/>
              <a:t>looking</a:t>
            </a:r>
            <a:r>
              <a:rPr lang="de-DE" sz="2800" dirty="0"/>
              <a:t> at </a:t>
            </a:r>
            <a:r>
              <a:rPr lang="de-DE" sz="2800" dirty="0">
                <a:hlinkClick r:id="rId4"/>
              </a:rPr>
              <a:t>https://www.nid-library.com/Home/BookDetail/127</a:t>
            </a:r>
            <a:r>
              <a:rPr lang="de-DE" sz="2800" dirty="0"/>
              <a:t>, an issue </a:t>
            </a:r>
            <a:r>
              <a:rPr lang="de-DE" sz="2800" dirty="0" err="1"/>
              <a:t>of</a:t>
            </a:r>
            <a:r>
              <a:rPr lang="de-DE" sz="2800" dirty="0"/>
              <a:t> a </a:t>
            </a:r>
            <a:r>
              <a:rPr lang="de-DE" sz="2800" dirty="0" err="1"/>
              <a:t>journal</a:t>
            </a:r>
            <a:r>
              <a:rPr lang="de-DE" sz="2800" dirty="0"/>
              <a:t> </a:t>
            </a:r>
            <a:r>
              <a:rPr lang="de-DE" sz="2800" dirty="0" err="1"/>
              <a:t>published</a:t>
            </a:r>
            <a:r>
              <a:rPr lang="de-DE" sz="2800" dirty="0"/>
              <a:t> </a:t>
            </a:r>
            <a:r>
              <a:rPr lang="de-DE" sz="2800" dirty="0" err="1"/>
              <a:t>by</a:t>
            </a:r>
            <a:r>
              <a:rPr lang="de-DE" sz="2800" dirty="0"/>
              <a:t> IIASA, an international </a:t>
            </a:r>
            <a:r>
              <a:rPr lang="de-DE" sz="2800" dirty="0" err="1"/>
              <a:t>institute</a:t>
            </a:r>
            <a:r>
              <a:rPr lang="de-DE" sz="2800" dirty="0"/>
              <a:t> based near Vienna. </a:t>
            </a:r>
            <a:r>
              <a:rPr lang="de-DE" sz="2800" dirty="0" err="1"/>
              <a:t>We</a:t>
            </a:r>
            <a:r>
              <a:rPr lang="de-DE" sz="2800" dirty="0"/>
              <a:t> find </a:t>
            </a:r>
            <a:r>
              <a:rPr lang="de-DE" sz="2800" dirty="0" err="1"/>
              <a:t>it</a:t>
            </a:r>
            <a:r>
              <a:rPr lang="de-DE" sz="2800" dirty="0"/>
              <a:t> </a:t>
            </a:r>
            <a:r>
              <a:rPr lang="de-DE" sz="2800" dirty="0" err="1"/>
              <a:t>under</a:t>
            </a:r>
            <a:r>
              <a:rPr lang="de-DE" sz="2800" dirty="0"/>
              <a:t> </a:t>
            </a:r>
            <a:r>
              <a:rPr lang="de-DE" sz="2800" dirty="0">
                <a:hlinkClick r:id="rId5"/>
              </a:rPr>
              <a:t>http://nid-library.com</a:t>
            </a:r>
            <a:r>
              <a:rPr lang="de-DE" sz="2800" dirty="0"/>
              <a:t> under „Zeitschriften“ and there </a:t>
            </a:r>
            <a:r>
              <a:rPr lang="de-DE" sz="2800" dirty="0" err="1"/>
              <a:t>under</a:t>
            </a:r>
            <a:r>
              <a:rPr lang="de-DE" sz="2800" dirty="0"/>
              <a:t> „Option Magazine“ on </a:t>
            </a:r>
            <a:r>
              <a:rPr lang="de-DE" sz="2800" dirty="0" err="1"/>
              <a:t>page</a:t>
            </a:r>
            <a:r>
              <a:rPr lang="de-DE" sz="2800" dirty="0"/>
              <a:t> 2 </a:t>
            </a:r>
            <a:r>
              <a:rPr lang="de-DE" sz="2800" dirty="0" err="1"/>
              <a:t>as</a:t>
            </a:r>
            <a:r>
              <a:rPr lang="de-DE" sz="2800" dirty="0"/>
              <a:t> </a:t>
            </a:r>
            <a:r>
              <a:rPr lang="de-DE" sz="2800" dirty="0" err="1"/>
              <a:t>the</a:t>
            </a:r>
            <a:r>
              <a:rPr lang="de-DE" sz="2800" dirty="0"/>
              <a:t> last </a:t>
            </a:r>
            <a:r>
              <a:rPr lang="de-DE" sz="2800" dirty="0" err="1"/>
              <a:t>entry</a:t>
            </a:r>
            <a:r>
              <a:rPr lang="de-DE" sz="2800" dirty="0"/>
              <a:t>. </a:t>
            </a:r>
            <a:r>
              <a:rPr lang="de-DE" sz="2800" dirty="0" err="1"/>
              <a:t>When</a:t>
            </a:r>
            <a:r>
              <a:rPr lang="de-DE" sz="2800" dirty="0"/>
              <a:t> </a:t>
            </a:r>
            <a:r>
              <a:rPr lang="de-DE" sz="2800" dirty="0" err="1"/>
              <a:t>we</a:t>
            </a:r>
            <a:r>
              <a:rPr lang="de-DE" sz="2800" dirty="0"/>
              <a:t> </a:t>
            </a:r>
            <a:r>
              <a:rPr lang="de-DE" sz="2800" dirty="0" err="1"/>
              <a:t>go</a:t>
            </a:r>
            <a:r>
              <a:rPr lang="de-DE" sz="2800" dirty="0"/>
              <a:t> </a:t>
            </a:r>
            <a:r>
              <a:rPr lang="de-DE" sz="2800" dirty="0" err="1"/>
              <a:t>to</a:t>
            </a:r>
            <a:r>
              <a:rPr lang="de-DE" sz="2800" dirty="0"/>
              <a:t> </a:t>
            </a:r>
            <a:r>
              <a:rPr lang="de-DE" sz="2800" dirty="0" err="1"/>
              <a:t>page</a:t>
            </a:r>
            <a:r>
              <a:rPr lang="de-DE" sz="2800" dirty="0"/>
              <a:t> 3, </a:t>
            </a:r>
            <a:r>
              <a:rPr lang="de-DE" sz="2800" dirty="0" err="1"/>
              <a:t>we</a:t>
            </a:r>
            <a:r>
              <a:rPr lang="de-DE" sz="2800" dirty="0"/>
              <a:t> find links </a:t>
            </a:r>
            <a:r>
              <a:rPr lang="de-DE" sz="2800" dirty="0" err="1"/>
              <a:t>that</a:t>
            </a:r>
            <a:r>
              <a:rPr lang="de-DE" sz="2800" dirty="0"/>
              <a:t> </a:t>
            </a:r>
            <a:r>
              <a:rPr lang="de-DE" sz="2800" dirty="0" err="1"/>
              <a:t>were</a:t>
            </a:r>
            <a:r>
              <a:rPr lang="de-DE" sz="2800" dirty="0"/>
              <a:t> </a:t>
            </a:r>
            <a:r>
              <a:rPr lang="de-DE" sz="2800" dirty="0" err="1"/>
              <a:t>added</a:t>
            </a:r>
            <a:r>
              <a:rPr lang="de-DE" sz="2800" dirty="0"/>
              <a:t> </a:t>
            </a:r>
            <a:r>
              <a:rPr lang="de-DE" sz="2800" dirty="0" err="1"/>
              <a:t>as</a:t>
            </a:r>
            <a:r>
              <a:rPr lang="de-DE" sz="2800" dirty="0"/>
              <a:t>  „</a:t>
            </a:r>
            <a:r>
              <a:rPr lang="de-DE" sz="2800" dirty="0" err="1"/>
              <a:t>annotations</a:t>
            </a:r>
            <a:r>
              <a:rPr lang="de-DE" sz="2800" dirty="0"/>
              <a:t>“ at a </a:t>
            </a:r>
            <a:r>
              <a:rPr lang="de-DE" sz="2800" dirty="0" err="1"/>
              <a:t>later</a:t>
            </a:r>
            <a:r>
              <a:rPr lang="de-DE" sz="2800" dirty="0"/>
              <a:t> </a:t>
            </a:r>
            <a:r>
              <a:rPr lang="de-DE" sz="2800" dirty="0" err="1"/>
              <a:t>stage</a:t>
            </a:r>
            <a:r>
              <a:rPr lang="de-DE" sz="2800" dirty="0"/>
              <a:t>, &lt; and &gt; </a:t>
            </a:r>
            <a:r>
              <a:rPr lang="de-DE" sz="2800" dirty="0" err="1"/>
              <a:t>icons</a:t>
            </a:r>
            <a:r>
              <a:rPr lang="de-DE" sz="2800" dirty="0"/>
              <a:t> </a:t>
            </a:r>
            <a:r>
              <a:rPr lang="de-DE" sz="2800" dirty="0" err="1"/>
              <a:t>to</a:t>
            </a:r>
            <a:r>
              <a:rPr lang="de-DE" sz="2800" dirty="0"/>
              <a:t> </a:t>
            </a:r>
            <a:r>
              <a:rPr lang="de-DE" sz="2800" dirty="0" err="1"/>
              <a:t>go</a:t>
            </a:r>
            <a:r>
              <a:rPr lang="de-DE" sz="2800" dirty="0"/>
              <a:t> </a:t>
            </a:r>
            <a:r>
              <a:rPr lang="de-DE" sz="2800" dirty="0" err="1"/>
              <a:t>through</a:t>
            </a:r>
            <a:r>
              <a:rPr lang="de-DE" sz="2800" dirty="0"/>
              <a:t> </a:t>
            </a:r>
            <a:r>
              <a:rPr lang="de-DE" sz="2800" dirty="0" err="1"/>
              <a:t>pages</a:t>
            </a:r>
            <a:r>
              <a:rPr lang="de-DE" sz="2800" dirty="0"/>
              <a:t>, and a </a:t>
            </a:r>
            <a:r>
              <a:rPr lang="de-DE" sz="2800" dirty="0" err="1"/>
              <a:t>set</a:t>
            </a:r>
            <a:r>
              <a:rPr lang="de-DE" sz="2800" dirty="0"/>
              <a:t> </a:t>
            </a:r>
            <a:r>
              <a:rPr lang="de-DE" sz="2800" dirty="0" err="1"/>
              <a:t>of</a:t>
            </a:r>
            <a:r>
              <a:rPr lang="de-DE" sz="2800" dirty="0"/>
              <a:t> </a:t>
            </a:r>
            <a:r>
              <a:rPr lang="de-DE" sz="2800" dirty="0" err="1"/>
              <a:t>icons</a:t>
            </a:r>
            <a:r>
              <a:rPr lang="de-DE" sz="2800" dirty="0"/>
              <a:t> in </a:t>
            </a:r>
            <a:r>
              <a:rPr lang="de-DE" sz="2800" dirty="0" err="1"/>
              <a:t>left</a:t>
            </a:r>
            <a:r>
              <a:rPr lang="de-DE" sz="2800" dirty="0"/>
              <a:t> </a:t>
            </a:r>
            <a:r>
              <a:rPr lang="de-DE" sz="2800" dirty="0" err="1"/>
              <a:t>upper</a:t>
            </a:r>
            <a:r>
              <a:rPr lang="de-DE" sz="2800" dirty="0"/>
              <a:t> </a:t>
            </a:r>
            <a:r>
              <a:rPr lang="de-DE" sz="2800" dirty="0" err="1"/>
              <a:t>corner</a:t>
            </a:r>
            <a:r>
              <a:rPr lang="de-DE" sz="2800" dirty="0"/>
              <a:t>, </a:t>
            </a:r>
            <a:r>
              <a:rPr lang="de-DE" sz="2800" dirty="0" err="1"/>
              <a:t>right</a:t>
            </a:r>
            <a:r>
              <a:rPr lang="de-DE" sz="2800" dirty="0"/>
              <a:t> </a:t>
            </a:r>
            <a:r>
              <a:rPr lang="de-DE" sz="2800" dirty="0" err="1"/>
              <a:t>upper</a:t>
            </a:r>
            <a:r>
              <a:rPr lang="de-DE" sz="2800" dirty="0"/>
              <a:t> </a:t>
            </a:r>
            <a:r>
              <a:rPr lang="de-DE" sz="2800" dirty="0" err="1"/>
              <a:t>corner</a:t>
            </a:r>
            <a:r>
              <a:rPr lang="de-DE" sz="2800" dirty="0"/>
              <a:t>  and </a:t>
            </a:r>
            <a:r>
              <a:rPr lang="de-DE" sz="2800" dirty="0" err="1"/>
              <a:t>right</a:t>
            </a:r>
            <a:r>
              <a:rPr lang="de-DE" sz="2800" dirty="0"/>
              <a:t> </a:t>
            </a:r>
            <a:r>
              <a:rPr lang="de-DE" sz="2800" dirty="0" err="1"/>
              <a:t>lower</a:t>
            </a:r>
            <a:r>
              <a:rPr lang="de-DE" sz="2800" dirty="0"/>
              <a:t> </a:t>
            </a:r>
            <a:r>
              <a:rPr lang="de-DE" sz="2800" dirty="0" err="1"/>
              <a:t>corner</a:t>
            </a:r>
            <a:r>
              <a:rPr lang="de-DE" sz="2800" dirty="0"/>
              <a:t> </a:t>
            </a:r>
            <a:r>
              <a:rPr lang="de-DE" sz="2800" dirty="0" err="1"/>
              <a:t>as</a:t>
            </a:r>
            <a:r>
              <a:rPr lang="de-DE" sz="2800" dirty="0"/>
              <a:t> </a:t>
            </a:r>
            <a:r>
              <a:rPr lang="de-DE" sz="2800" dirty="0" err="1"/>
              <a:t>discussed</a:t>
            </a:r>
            <a:r>
              <a:rPr lang="de-DE" sz="2800" dirty="0"/>
              <a:t> in </a:t>
            </a:r>
            <a:r>
              <a:rPr lang="de-DE" sz="2800" dirty="0" err="1"/>
              <a:t>what</a:t>
            </a:r>
            <a:r>
              <a:rPr lang="de-DE" sz="2800" dirty="0"/>
              <a:t> </a:t>
            </a:r>
            <a:r>
              <a:rPr lang="de-DE" sz="2800" dirty="0" err="1"/>
              <a:t>follows</a:t>
            </a:r>
            <a:r>
              <a:rPr lang="de-DE" sz="2800" dirty="0"/>
              <a:t>. </a:t>
            </a:r>
            <a:r>
              <a:rPr lang="de-DE" sz="2800" dirty="0" err="1"/>
              <a:t>Please</a:t>
            </a:r>
            <a:r>
              <a:rPr lang="de-DE" sz="2800" dirty="0"/>
              <a:t> </a:t>
            </a:r>
            <a:r>
              <a:rPr lang="de-DE" sz="2800" dirty="0" err="1"/>
              <a:t>look</a:t>
            </a:r>
            <a:r>
              <a:rPr lang="de-DE" sz="2800" dirty="0"/>
              <a:t> at </a:t>
            </a:r>
            <a:r>
              <a:rPr lang="de-DE" sz="2800" dirty="0" err="1"/>
              <a:t>page</a:t>
            </a:r>
            <a:r>
              <a:rPr lang="de-DE" sz="2800" dirty="0"/>
              <a:t> 3:</a:t>
            </a:r>
          </a:p>
          <a:p>
            <a:endParaRPr lang="de-DE" sz="2800" dirty="0"/>
          </a:p>
          <a:p>
            <a:endParaRPr lang="en-US" dirty="0"/>
          </a:p>
        </p:txBody>
      </p:sp>
    </p:spTree>
    <p:extLst>
      <p:ext uri="{BB962C8B-B14F-4D97-AF65-F5344CB8AC3E}">
        <p14:creationId xmlns:p14="http://schemas.microsoft.com/office/powerpoint/2010/main" val="363112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pic>
        <p:nvPicPr>
          <p:cNvPr id="5" name="Grafik 4">
            <a:extLst>
              <a:ext uri="{FF2B5EF4-FFF2-40B4-BE49-F238E27FC236}">
                <a16:creationId xmlns:a16="http://schemas.microsoft.com/office/drawing/2014/main" id="{7375E28A-4812-42DE-A8E0-35F8B2F9A6C9}"/>
              </a:ext>
            </a:extLst>
          </p:cNvPr>
          <p:cNvPicPr>
            <a:picLocks noChangeAspect="1"/>
          </p:cNvPicPr>
          <p:nvPr/>
        </p:nvPicPr>
        <p:blipFill>
          <a:blip r:embed="rId4"/>
          <a:stretch>
            <a:fillRect/>
          </a:stretch>
        </p:blipFill>
        <p:spPr>
          <a:xfrm>
            <a:off x="0" y="129459"/>
            <a:ext cx="3552825" cy="4667250"/>
          </a:xfrm>
          <a:prstGeom prst="rect">
            <a:avLst/>
          </a:prstGeom>
        </p:spPr>
      </p:pic>
      <p:pic>
        <p:nvPicPr>
          <p:cNvPr id="9" name="Grafik 8">
            <a:extLst>
              <a:ext uri="{FF2B5EF4-FFF2-40B4-BE49-F238E27FC236}">
                <a16:creationId xmlns:a16="http://schemas.microsoft.com/office/drawing/2014/main" id="{F6A9A5A9-90E2-4E92-9DD7-27BD06E14785}"/>
              </a:ext>
            </a:extLst>
          </p:cNvPr>
          <p:cNvPicPr>
            <a:picLocks noChangeAspect="1"/>
          </p:cNvPicPr>
          <p:nvPr/>
        </p:nvPicPr>
        <p:blipFill>
          <a:blip r:embed="rId5"/>
          <a:stretch>
            <a:fillRect/>
          </a:stretch>
        </p:blipFill>
        <p:spPr>
          <a:xfrm>
            <a:off x="3848261" y="2695119"/>
            <a:ext cx="3486150" cy="1676400"/>
          </a:xfrm>
          <a:prstGeom prst="rect">
            <a:avLst/>
          </a:prstGeom>
        </p:spPr>
      </p:pic>
      <p:pic>
        <p:nvPicPr>
          <p:cNvPr id="11" name="Grafik 10">
            <a:extLst>
              <a:ext uri="{FF2B5EF4-FFF2-40B4-BE49-F238E27FC236}">
                <a16:creationId xmlns:a16="http://schemas.microsoft.com/office/drawing/2014/main" id="{C460A70E-2AA3-4FA0-9294-D3FAED4F1669}"/>
              </a:ext>
            </a:extLst>
          </p:cNvPr>
          <p:cNvPicPr>
            <a:picLocks noChangeAspect="1"/>
          </p:cNvPicPr>
          <p:nvPr/>
        </p:nvPicPr>
        <p:blipFill>
          <a:blip r:embed="rId6"/>
          <a:stretch>
            <a:fillRect/>
          </a:stretch>
        </p:blipFill>
        <p:spPr>
          <a:xfrm>
            <a:off x="3877778" y="129459"/>
            <a:ext cx="1144983" cy="1699768"/>
          </a:xfrm>
          <a:prstGeom prst="rect">
            <a:avLst/>
          </a:prstGeom>
        </p:spPr>
      </p:pic>
      <p:pic>
        <p:nvPicPr>
          <p:cNvPr id="15" name="Grafik 14">
            <a:extLst>
              <a:ext uri="{FF2B5EF4-FFF2-40B4-BE49-F238E27FC236}">
                <a16:creationId xmlns:a16="http://schemas.microsoft.com/office/drawing/2014/main" id="{91FB4288-B886-43FF-AE7D-BE999CFC2FE3}"/>
              </a:ext>
            </a:extLst>
          </p:cNvPr>
          <p:cNvPicPr>
            <a:picLocks noChangeAspect="1"/>
          </p:cNvPicPr>
          <p:nvPr/>
        </p:nvPicPr>
        <p:blipFill>
          <a:blip r:embed="rId7"/>
          <a:stretch>
            <a:fillRect/>
          </a:stretch>
        </p:blipFill>
        <p:spPr>
          <a:xfrm>
            <a:off x="3877778" y="4820682"/>
            <a:ext cx="1553651" cy="1174712"/>
          </a:xfrm>
          <a:prstGeom prst="rect">
            <a:avLst/>
          </a:prstGeom>
        </p:spPr>
      </p:pic>
      <p:sp>
        <p:nvSpPr>
          <p:cNvPr id="16" name="Textfeld 15">
            <a:extLst>
              <a:ext uri="{FF2B5EF4-FFF2-40B4-BE49-F238E27FC236}">
                <a16:creationId xmlns:a16="http://schemas.microsoft.com/office/drawing/2014/main" id="{4E4D028F-C6DB-47DD-87C4-5FB55989A518}"/>
              </a:ext>
            </a:extLst>
          </p:cNvPr>
          <p:cNvSpPr txBox="1"/>
          <p:nvPr/>
        </p:nvSpPr>
        <p:spPr>
          <a:xfrm>
            <a:off x="73741" y="4940103"/>
            <a:ext cx="3405341" cy="1754326"/>
          </a:xfrm>
          <a:prstGeom prst="rect">
            <a:avLst/>
          </a:prstGeom>
          <a:noFill/>
        </p:spPr>
        <p:txBody>
          <a:bodyPr wrap="square" rtlCol="0">
            <a:spAutoFit/>
          </a:bodyPr>
          <a:lstStyle/>
          <a:p>
            <a:r>
              <a:rPr lang="de-DE" dirty="0"/>
              <a:t>Part </a:t>
            </a:r>
            <a:r>
              <a:rPr lang="de-DE" dirty="0" err="1"/>
              <a:t>of</a:t>
            </a:r>
            <a:r>
              <a:rPr lang="de-DE" dirty="0"/>
              <a:t> </a:t>
            </a:r>
            <a:r>
              <a:rPr lang="de-DE" dirty="0" err="1"/>
              <a:t>page</a:t>
            </a:r>
            <a:r>
              <a:rPr lang="de-DE" dirty="0"/>
              <a:t> 3 </a:t>
            </a:r>
            <a:r>
              <a:rPr lang="de-DE" dirty="0" err="1"/>
              <a:t>with</a:t>
            </a:r>
            <a:r>
              <a:rPr lang="de-DE" dirty="0"/>
              <a:t> links </a:t>
            </a:r>
            <a:r>
              <a:rPr lang="de-DE" dirty="0" err="1"/>
              <a:t>that</a:t>
            </a:r>
            <a:r>
              <a:rPr lang="de-DE" dirty="0"/>
              <a:t> </a:t>
            </a:r>
            <a:br>
              <a:rPr lang="de-DE" dirty="0"/>
            </a:br>
            <a:r>
              <a:rPr lang="de-DE" dirty="0" err="1"/>
              <a:t>have</a:t>
            </a:r>
            <a:r>
              <a:rPr lang="de-DE" dirty="0"/>
              <a:t> </a:t>
            </a:r>
            <a:r>
              <a:rPr lang="de-DE" dirty="0" err="1"/>
              <a:t>been</a:t>
            </a:r>
            <a:r>
              <a:rPr lang="de-DE" dirty="0"/>
              <a:t> </a:t>
            </a:r>
            <a:r>
              <a:rPr lang="de-DE" dirty="0" err="1"/>
              <a:t>added</a:t>
            </a:r>
            <a:r>
              <a:rPr lang="de-DE" dirty="0"/>
              <a:t> </a:t>
            </a:r>
            <a:r>
              <a:rPr lang="de-DE" dirty="0" err="1"/>
              <a:t>later</a:t>
            </a:r>
            <a:r>
              <a:rPr lang="de-DE" dirty="0"/>
              <a:t> </a:t>
            </a:r>
            <a:r>
              <a:rPr lang="de-DE" dirty="0" err="1"/>
              <a:t>as</a:t>
            </a:r>
            <a:r>
              <a:rPr lang="de-DE" dirty="0"/>
              <a:t> „</a:t>
            </a:r>
            <a:r>
              <a:rPr lang="de-DE" dirty="0" err="1"/>
              <a:t>annotations</a:t>
            </a:r>
            <a:r>
              <a:rPr lang="de-DE" dirty="0"/>
              <a:t>“. </a:t>
            </a:r>
            <a:r>
              <a:rPr lang="de-DE" dirty="0" err="1"/>
              <a:t>Red</a:t>
            </a:r>
            <a:r>
              <a:rPr lang="de-DE" dirty="0"/>
              <a:t> </a:t>
            </a:r>
            <a:r>
              <a:rPr lang="de-DE" dirty="0" err="1"/>
              <a:t>leads</a:t>
            </a:r>
            <a:r>
              <a:rPr lang="de-DE" dirty="0"/>
              <a:t> </a:t>
            </a:r>
            <a:r>
              <a:rPr lang="de-DE" dirty="0" err="1"/>
              <a:t>to</a:t>
            </a:r>
            <a:r>
              <a:rPr lang="de-DE" dirty="0"/>
              <a:t> AF </a:t>
            </a:r>
          </a:p>
          <a:p>
            <a:r>
              <a:rPr lang="de-DE" dirty="0" err="1"/>
              <a:t>contributions</a:t>
            </a:r>
            <a:r>
              <a:rPr lang="de-DE" dirty="0"/>
              <a:t> </a:t>
            </a:r>
            <a:r>
              <a:rPr lang="de-DE" dirty="0" err="1"/>
              <a:t>that</a:t>
            </a:r>
            <a:r>
              <a:rPr lang="de-DE" dirty="0"/>
              <a:t> also </a:t>
            </a:r>
            <a:r>
              <a:rPr lang="de-DE" dirty="0" err="1"/>
              <a:t>have</a:t>
            </a:r>
            <a:r>
              <a:rPr lang="de-DE" dirty="0"/>
              <a:t> a link back, </a:t>
            </a:r>
            <a:r>
              <a:rPr lang="de-DE" dirty="0" err="1"/>
              <a:t>blue</a:t>
            </a:r>
            <a:r>
              <a:rPr lang="de-DE" dirty="0"/>
              <a:t> </a:t>
            </a:r>
            <a:r>
              <a:rPr lang="de-DE" dirty="0" err="1"/>
              <a:t>leads</a:t>
            </a:r>
            <a:r>
              <a:rPr lang="de-DE" dirty="0"/>
              <a:t> </a:t>
            </a:r>
            <a:r>
              <a:rPr lang="de-DE" dirty="0" err="1"/>
              <a:t>to</a:t>
            </a:r>
            <a:r>
              <a:rPr lang="de-DE" dirty="0"/>
              <a:t> </a:t>
            </a:r>
            <a:r>
              <a:rPr lang="de-DE" dirty="0" err="1"/>
              <a:t>some</a:t>
            </a:r>
            <a:r>
              <a:rPr lang="de-DE" dirty="0"/>
              <a:t> </a:t>
            </a:r>
            <a:r>
              <a:rPr lang="de-DE" dirty="0" err="1"/>
              <a:t>other</a:t>
            </a:r>
            <a:r>
              <a:rPr lang="de-DE" dirty="0"/>
              <a:t> </a:t>
            </a:r>
            <a:r>
              <a:rPr lang="de-DE" dirty="0" err="1"/>
              <a:t>contributions</a:t>
            </a:r>
            <a:r>
              <a:rPr lang="de-DE" dirty="0"/>
              <a:t> (on </a:t>
            </a:r>
            <a:r>
              <a:rPr lang="de-DE" dirty="0" err="1"/>
              <a:t>other</a:t>
            </a:r>
            <a:r>
              <a:rPr lang="de-DE" dirty="0"/>
              <a:t> </a:t>
            </a:r>
            <a:r>
              <a:rPr lang="de-DE" dirty="0" err="1"/>
              <a:t>servers</a:t>
            </a:r>
            <a:r>
              <a:rPr lang="de-DE" dirty="0"/>
              <a:t>)  </a:t>
            </a:r>
            <a:endParaRPr lang="de-AT" dirty="0"/>
          </a:p>
        </p:txBody>
      </p:sp>
      <p:sp>
        <p:nvSpPr>
          <p:cNvPr id="18" name="Textfeld 17">
            <a:extLst>
              <a:ext uri="{FF2B5EF4-FFF2-40B4-BE49-F238E27FC236}">
                <a16:creationId xmlns:a16="http://schemas.microsoft.com/office/drawing/2014/main" id="{15DE67DC-4113-4F12-9AE4-A82D5DA369B8}"/>
              </a:ext>
            </a:extLst>
          </p:cNvPr>
          <p:cNvSpPr txBox="1"/>
          <p:nvPr/>
        </p:nvSpPr>
        <p:spPr>
          <a:xfrm>
            <a:off x="3784643" y="1751027"/>
            <a:ext cx="1596979" cy="646331"/>
          </a:xfrm>
          <a:prstGeom prst="rect">
            <a:avLst/>
          </a:prstGeom>
          <a:noFill/>
        </p:spPr>
        <p:txBody>
          <a:bodyPr wrap="square" rtlCol="0">
            <a:spAutoFit/>
          </a:bodyPr>
          <a:lstStyle/>
          <a:p>
            <a:r>
              <a:rPr lang="de-DE" dirty="0"/>
              <a:t>Icons </a:t>
            </a:r>
            <a:r>
              <a:rPr lang="de-DE" dirty="0" err="1"/>
              <a:t>left</a:t>
            </a:r>
            <a:r>
              <a:rPr lang="de-DE" dirty="0"/>
              <a:t> </a:t>
            </a:r>
            <a:r>
              <a:rPr lang="de-DE" dirty="0" err="1"/>
              <a:t>upper</a:t>
            </a:r>
            <a:r>
              <a:rPr lang="de-DE" dirty="0"/>
              <a:t> </a:t>
            </a:r>
            <a:r>
              <a:rPr lang="de-DE" dirty="0" err="1"/>
              <a:t>corner</a:t>
            </a:r>
            <a:endParaRPr lang="de-AT" dirty="0"/>
          </a:p>
        </p:txBody>
      </p:sp>
      <p:sp>
        <p:nvSpPr>
          <p:cNvPr id="19" name="Textfeld 18">
            <a:extLst>
              <a:ext uri="{FF2B5EF4-FFF2-40B4-BE49-F238E27FC236}">
                <a16:creationId xmlns:a16="http://schemas.microsoft.com/office/drawing/2014/main" id="{7FF0DFBB-27C9-4FAF-B7F9-E3B18099CB64}"/>
              </a:ext>
            </a:extLst>
          </p:cNvPr>
          <p:cNvSpPr txBox="1"/>
          <p:nvPr/>
        </p:nvSpPr>
        <p:spPr>
          <a:xfrm>
            <a:off x="5331852" y="178158"/>
            <a:ext cx="6761409" cy="2308324"/>
          </a:xfrm>
          <a:prstGeom prst="rect">
            <a:avLst/>
          </a:prstGeom>
          <a:noFill/>
        </p:spPr>
        <p:txBody>
          <a:bodyPr wrap="square" rtlCol="0">
            <a:spAutoFit/>
          </a:bodyPr>
          <a:lstStyle/>
          <a:p>
            <a:r>
              <a:rPr lang="de-DE" sz="2400" dirty="0"/>
              <a:t>The </a:t>
            </a:r>
            <a:r>
              <a:rPr lang="de-DE" sz="2400" dirty="0" err="1"/>
              <a:t>pencil</a:t>
            </a:r>
            <a:r>
              <a:rPr lang="de-DE" sz="2400" dirty="0"/>
              <a:t> </a:t>
            </a:r>
            <a:r>
              <a:rPr lang="de-DE" sz="2400" dirty="0" err="1"/>
              <a:t>allows</a:t>
            </a:r>
            <a:r>
              <a:rPr lang="de-DE" sz="2400" dirty="0"/>
              <a:t> </a:t>
            </a:r>
            <a:r>
              <a:rPr lang="de-DE" sz="2400" dirty="0" err="1"/>
              <a:t>to</a:t>
            </a:r>
            <a:r>
              <a:rPr lang="de-DE" sz="2400" dirty="0"/>
              <a:t> </a:t>
            </a:r>
            <a:r>
              <a:rPr lang="de-DE" sz="2400" dirty="0" err="1"/>
              <a:t>make</a:t>
            </a:r>
            <a:r>
              <a:rPr lang="de-DE" sz="2400" dirty="0"/>
              <a:t> </a:t>
            </a:r>
            <a:r>
              <a:rPr lang="de-DE" sz="2400" dirty="0" err="1"/>
              <a:t>annotations</a:t>
            </a:r>
            <a:r>
              <a:rPr lang="de-DE" sz="2400" dirty="0"/>
              <a:t> (</a:t>
            </a:r>
            <a:r>
              <a:rPr lang="de-DE" sz="2400" dirty="0" err="1"/>
              <a:t>discussed</a:t>
            </a:r>
            <a:r>
              <a:rPr lang="de-DE" sz="2400" dirty="0"/>
              <a:t> </a:t>
            </a:r>
            <a:r>
              <a:rPr lang="de-DE" sz="2400" dirty="0" err="1"/>
              <a:t>later</a:t>
            </a:r>
            <a:r>
              <a:rPr lang="de-DE" sz="2400" dirty="0"/>
              <a:t>). The </a:t>
            </a:r>
            <a:r>
              <a:rPr lang="de-DE" sz="2400" dirty="0" err="1"/>
              <a:t>icon</a:t>
            </a:r>
            <a:r>
              <a:rPr lang="de-DE" sz="2400" dirty="0"/>
              <a:t> </a:t>
            </a:r>
            <a:r>
              <a:rPr lang="de-DE" sz="2400" dirty="0" err="1"/>
              <a:t>to</a:t>
            </a:r>
            <a:r>
              <a:rPr lang="de-DE" sz="2400" dirty="0"/>
              <a:t> </a:t>
            </a:r>
            <a:r>
              <a:rPr lang="de-DE" sz="2400" dirty="0" err="1"/>
              <a:t>the</a:t>
            </a:r>
            <a:r>
              <a:rPr lang="de-DE" sz="2400" dirty="0"/>
              <a:t> </a:t>
            </a:r>
            <a:r>
              <a:rPr lang="de-DE" sz="2400" dirty="0" err="1"/>
              <a:t>left</a:t>
            </a:r>
            <a:r>
              <a:rPr lang="de-DE" sz="2400" dirty="0"/>
              <a:t> </a:t>
            </a:r>
            <a:r>
              <a:rPr lang="de-DE" sz="2400" dirty="0" err="1"/>
              <a:t>makes</a:t>
            </a:r>
            <a:r>
              <a:rPr lang="de-DE" sz="2400" dirty="0"/>
              <a:t> all </a:t>
            </a:r>
            <a:r>
              <a:rPr lang="de-DE" sz="2400" dirty="0" err="1"/>
              <a:t>annoations</a:t>
            </a:r>
            <a:r>
              <a:rPr lang="de-DE" sz="2400" dirty="0"/>
              <a:t> invisible. The </a:t>
            </a:r>
            <a:r>
              <a:rPr lang="de-DE" sz="2400" dirty="0" err="1"/>
              <a:t>icon</a:t>
            </a:r>
            <a:r>
              <a:rPr lang="de-DE" sz="2400" dirty="0"/>
              <a:t> </a:t>
            </a:r>
            <a:r>
              <a:rPr lang="de-DE" sz="2400" dirty="0" err="1"/>
              <a:t>below</a:t>
            </a:r>
            <a:r>
              <a:rPr lang="de-DE" sz="2400" dirty="0"/>
              <a:t> </a:t>
            </a:r>
            <a:r>
              <a:rPr lang="de-DE" sz="2400" dirty="0" err="1"/>
              <a:t>is</a:t>
            </a:r>
            <a:r>
              <a:rPr lang="de-DE" sz="2400" dirty="0"/>
              <a:t> </a:t>
            </a:r>
            <a:r>
              <a:rPr lang="de-DE" sz="2400" dirty="0" err="1"/>
              <a:t>for</a:t>
            </a:r>
            <a:r>
              <a:rPr lang="de-DE" sz="2400" dirty="0"/>
              <a:t> a „</a:t>
            </a:r>
            <a:r>
              <a:rPr lang="de-DE" sz="2400" dirty="0" err="1"/>
              <a:t>floating</a:t>
            </a:r>
            <a:r>
              <a:rPr lang="de-DE" sz="2400" dirty="0"/>
              <a:t>“ </a:t>
            </a:r>
            <a:r>
              <a:rPr lang="de-DE" sz="2400" dirty="0" err="1"/>
              <a:t>ToC</a:t>
            </a:r>
            <a:r>
              <a:rPr lang="de-DE" sz="2400" dirty="0"/>
              <a:t> (</a:t>
            </a:r>
            <a:r>
              <a:rPr lang="de-DE" sz="2400" dirty="0" err="1"/>
              <a:t>table</a:t>
            </a:r>
            <a:r>
              <a:rPr lang="de-DE" sz="2400" dirty="0"/>
              <a:t> </a:t>
            </a:r>
            <a:r>
              <a:rPr lang="de-DE" sz="2400" dirty="0" err="1"/>
              <a:t>of</a:t>
            </a:r>
            <a:r>
              <a:rPr lang="de-DE" sz="2400" dirty="0"/>
              <a:t> </a:t>
            </a:r>
            <a:r>
              <a:rPr lang="de-DE" sz="2400" dirty="0" err="1"/>
              <a:t>contents</a:t>
            </a:r>
            <a:r>
              <a:rPr lang="de-DE" sz="2400" dirty="0"/>
              <a:t>) i.e. </a:t>
            </a:r>
            <a:r>
              <a:rPr lang="de-DE" sz="2400" dirty="0" err="1"/>
              <a:t>the</a:t>
            </a:r>
            <a:r>
              <a:rPr lang="de-DE" sz="2400" dirty="0"/>
              <a:t> </a:t>
            </a:r>
            <a:r>
              <a:rPr lang="de-DE" sz="2400" dirty="0" err="1"/>
              <a:t>ToC</a:t>
            </a:r>
            <a:r>
              <a:rPr lang="de-DE" sz="2400" dirty="0"/>
              <a:t>  </a:t>
            </a:r>
            <a:r>
              <a:rPr lang="de-DE" sz="2400" dirty="0" err="1"/>
              <a:t>can</a:t>
            </a:r>
            <a:r>
              <a:rPr lang="de-DE" sz="2400" dirty="0"/>
              <a:t> </a:t>
            </a:r>
            <a:r>
              <a:rPr lang="de-DE" sz="2400" dirty="0" err="1"/>
              <a:t>be</a:t>
            </a:r>
            <a:r>
              <a:rPr lang="de-DE" sz="2400" dirty="0"/>
              <a:t> </a:t>
            </a:r>
            <a:r>
              <a:rPr lang="de-DE" sz="2400" dirty="0" err="1"/>
              <a:t>opened</a:t>
            </a:r>
            <a:r>
              <a:rPr lang="de-DE" sz="2400" dirty="0"/>
              <a:t> on </a:t>
            </a:r>
            <a:r>
              <a:rPr lang="de-DE" sz="2400" dirty="0" err="1"/>
              <a:t>any</a:t>
            </a:r>
            <a:r>
              <a:rPr lang="de-DE" sz="2400" dirty="0"/>
              <a:t> </a:t>
            </a:r>
            <a:r>
              <a:rPr lang="de-DE" sz="2400" dirty="0" err="1"/>
              <a:t>page</a:t>
            </a:r>
            <a:r>
              <a:rPr lang="de-DE" sz="2400" dirty="0"/>
              <a:t>. The </a:t>
            </a:r>
            <a:r>
              <a:rPr lang="de-DE" sz="2400" dirty="0" err="1"/>
              <a:t>looking</a:t>
            </a:r>
            <a:r>
              <a:rPr lang="de-DE" sz="2400" dirty="0"/>
              <a:t> </a:t>
            </a:r>
            <a:r>
              <a:rPr lang="de-DE" sz="2400" dirty="0" err="1"/>
              <a:t>glass</a:t>
            </a:r>
            <a:r>
              <a:rPr lang="de-DE" sz="2400" dirty="0"/>
              <a:t> </a:t>
            </a:r>
            <a:r>
              <a:rPr lang="de-DE" sz="2400" dirty="0" err="1"/>
              <a:t>below</a:t>
            </a:r>
            <a:r>
              <a:rPr lang="de-DE" sz="2400" dirty="0"/>
              <a:t> </a:t>
            </a:r>
            <a:r>
              <a:rPr lang="de-DE" sz="2400" dirty="0" err="1"/>
              <a:t>allows</a:t>
            </a:r>
            <a:r>
              <a:rPr lang="de-DE" sz="2400" dirty="0"/>
              <a:t> </a:t>
            </a:r>
            <a:r>
              <a:rPr lang="de-DE" sz="2400" dirty="0" err="1"/>
              <a:t>full</a:t>
            </a:r>
            <a:r>
              <a:rPr lang="de-DE" sz="2400" dirty="0"/>
              <a:t> </a:t>
            </a:r>
            <a:r>
              <a:rPr lang="de-DE" sz="2400" dirty="0" err="1"/>
              <a:t>text</a:t>
            </a:r>
            <a:r>
              <a:rPr lang="de-DE" sz="2400" dirty="0"/>
              <a:t> </a:t>
            </a:r>
            <a:r>
              <a:rPr lang="de-DE" sz="2400" dirty="0" err="1"/>
              <a:t>searching</a:t>
            </a:r>
            <a:r>
              <a:rPr lang="de-DE" sz="2400" dirty="0"/>
              <a:t>, but also </a:t>
            </a:r>
            <a:r>
              <a:rPr lang="de-DE" sz="2400" dirty="0" err="1"/>
              <a:t>searching</a:t>
            </a:r>
            <a:r>
              <a:rPr lang="de-DE" sz="2400" dirty="0"/>
              <a:t> </a:t>
            </a:r>
            <a:r>
              <a:rPr lang="de-DE" sz="2400" dirty="0" err="1"/>
              <a:t>for</a:t>
            </a:r>
            <a:r>
              <a:rPr lang="de-DE" sz="2400" dirty="0"/>
              <a:t> </a:t>
            </a:r>
            <a:r>
              <a:rPr lang="de-DE" sz="2400" dirty="0" err="1"/>
              <a:t>objects</a:t>
            </a:r>
            <a:r>
              <a:rPr lang="de-DE" sz="2400" dirty="0"/>
              <a:t> and </a:t>
            </a:r>
            <a:r>
              <a:rPr lang="de-DE" sz="2400" dirty="0" err="1"/>
              <a:t>more</a:t>
            </a:r>
            <a:r>
              <a:rPr lang="de-DE" sz="2400" dirty="0"/>
              <a:t>!)</a:t>
            </a:r>
            <a:endParaRPr lang="de-AT" sz="2400" dirty="0"/>
          </a:p>
        </p:txBody>
      </p:sp>
      <p:sp>
        <p:nvSpPr>
          <p:cNvPr id="20" name="Textfeld 19">
            <a:extLst>
              <a:ext uri="{FF2B5EF4-FFF2-40B4-BE49-F238E27FC236}">
                <a16:creationId xmlns:a16="http://schemas.microsoft.com/office/drawing/2014/main" id="{BE0867D0-A779-4780-B73C-E9A2A8E20EF0}"/>
              </a:ext>
            </a:extLst>
          </p:cNvPr>
          <p:cNvSpPr txBox="1"/>
          <p:nvPr/>
        </p:nvSpPr>
        <p:spPr>
          <a:xfrm>
            <a:off x="3784643" y="4299564"/>
            <a:ext cx="3486150" cy="369332"/>
          </a:xfrm>
          <a:prstGeom prst="rect">
            <a:avLst/>
          </a:prstGeom>
          <a:noFill/>
        </p:spPr>
        <p:txBody>
          <a:bodyPr wrap="square" rtlCol="0">
            <a:spAutoFit/>
          </a:bodyPr>
          <a:lstStyle/>
          <a:p>
            <a:r>
              <a:rPr lang="de-DE" dirty="0"/>
              <a:t>Icons in </a:t>
            </a:r>
            <a:r>
              <a:rPr lang="de-DE" dirty="0" err="1"/>
              <a:t>right</a:t>
            </a:r>
            <a:r>
              <a:rPr lang="de-DE" dirty="0"/>
              <a:t> </a:t>
            </a:r>
            <a:r>
              <a:rPr lang="de-DE" dirty="0" err="1"/>
              <a:t>uper</a:t>
            </a:r>
            <a:r>
              <a:rPr lang="de-DE" dirty="0"/>
              <a:t> </a:t>
            </a:r>
            <a:r>
              <a:rPr lang="de-DE" dirty="0" err="1"/>
              <a:t>corner</a:t>
            </a:r>
            <a:endParaRPr lang="de-AT" dirty="0"/>
          </a:p>
        </p:txBody>
      </p:sp>
      <p:sp>
        <p:nvSpPr>
          <p:cNvPr id="21" name="Textfeld 20">
            <a:extLst>
              <a:ext uri="{FF2B5EF4-FFF2-40B4-BE49-F238E27FC236}">
                <a16:creationId xmlns:a16="http://schemas.microsoft.com/office/drawing/2014/main" id="{C8B8BCCC-7A9A-4EEA-8FB2-72630D6F8FEF}"/>
              </a:ext>
            </a:extLst>
          </p:cNvPr>
          <p:cNvSpPr txBox="1"/>
          <p:nvPr/>
        </p:nvSpPr>
        <p:spPr>
          <a:xfrm>
            <a:off x="3552826" y="5995394"/>
            <a:ext cx="3781586" cy="646331"/>
          </a:xfrm>
          <a:prstGeom prst="rect">
            <a:avLst/>
          </a:prstGeom>
          <a:noFill/>
        </p:spPr>
        <p:txBody>
          <a:bodyPr wrap="square" rtlCol="0">
            <a:spAutoFit/>
          </a:bodyPr>
          <a:lstStyle/>
          <a:p>
            <a:r>
              <a:rPr lang="de-DE" dirty="0"/>
              <a:t>The </a:t>
            </a:r>
            <a:r>
              <a:rPr lang="de-DE" dirty="0" err="1"/>
              <a:t>icons</a:t>
            </a:r>
            <a:r>
              <a:rPr lang="de-DE" dirty="0"/>
              <a:t> in </a:t>
            </a:r>
            <a:r>
              <a:rPr lang="de-DE" dirty="0" err="1"/>
              <a:t>right</a:t>
            </a:r>
            <a:r>
              <a:rPr lang="de-DE" dirty="0"/>
              <a:t> </a:t>
            </a:r>
            <a:r>
              <a:rPr lang="de-DE" dirty="0" err="1"/>
              <a:t>lowerconer</a:t>
            </a:r>
            <a:r>
              <a:rPr lang="de-DE" dirty="0"/>
              <a:t>: </a:t>
            </a:r>
            <a:r>
              <a:rPr lang="de-DE" dirty="0" err="1"/>
              <a:t>To</a:t>
            </a:r>
            <a:r>
              <a:rPr lang="de-DE" dirty="0"/>
              <a:t> zoom and </a:t>
            </a:r>
            <a:r>
              <a:rPr lang="de-DE" dirty="0" err="1"/>
              <a:t>move</a:t>
            </a:r>
            <a:r>
              <a:rPr lang="de-DE" dirty="0"/>
              <a:t> </a:t>
            </a:r>
            <a:r>
              <a:rPr lang="de-DE" dirty="0" err="1"/>
              <a:t>current</a:t>
            </a:r>
            <a:r>
              <a:rPr lang="de-DE" dirty="0"/>
              <a:t> screen </a:t>
            </a:r>
            <a:r>
              <a:rPr lang="de-DE" dirty="0" err="1"/>
              <a:t>content</a:t>
            </a:r>
            <a:endParaRPr lang="de-AT" dirty="0"/>
          </a:p>
        </p:txBody>
      </p:sp>
      <p:sp>
        <p:nvSpPr>
          <p:cNvPr id="22" name="Textfeld 21">
            <a:extLst>
              <a:ext uri="{FF2B5EF4-FFF2-40B4-BE49-F238E27FC236}">
                <a16:creationId xmlns:a16="http://schemas.microsoft.com/office/drawing/2014/main" id="{7A5699F9-1766-4A94-8AB1-6134E86F68AA}"/>
              </a:ext>
            </a:extLst>
          </p:cNvPr>
          <p:cNvSpPr txBox="1"/>
          <p:nvPr/>
        </p:nvSpPr>
        <p:spPr>
          <a:xfrm>
            <a:off x="7431885" y="2532907"/>
            <a:ext cx="4597757" cy="3785652"/>
          </a:xfrm>
          <a:prstGeom prst="rect">
            <a:avLst/>
          </a:prstGeom>
          <a:noFill/>
        </p:spPr>
        <p:txBody>
          <a:bodyPr wrap="square" rtlCol="0">
            <a:spAutoFit/>
          </a:bodyPr>
          <a:lstStyle/>
          <a:p>
            <a:r>
              <a:rPr lang="de-DE" sz="2400" dirty="0" err="1"/>
              <a:t>Discussions</a:t>
            </a:r>
            <a:r>
              <a:rPr lang="de-DE" sz="2400" dirty="0"/>
              <a:t> </a:t>
            </a:r>
            <a:r>
              <a:rPr lang="de-DE" sz="2400" dirty="0" err="1"/>
              <a:t>can</a:t>
            </a:r>
            <a:r>
              <a:rPr lang="de-DE" sz="2400" dirty="0"/>
              <a:t> </a:t>
            </a:r>
            <a:r>
              <a:rPr lang="de-DE" sz="2400" dirty="0" err="1"/>
              <a:t>be</a:t>
            </a:r>
            <a:r>
              <a:rPr lang="de-DE" sz="2400" dirty="0"/>
              <a:t> </a:t>
            </a:r>
            <a:r>
              <a:rPr lang="de-DE" sz="2400" dirty="0" err="1"/>
              <a:t>started</a:t>
            </a:r>
            <a:r>
              <a:rPr lang="de-DE" sz="2400" dirty="0"/>
              <a:t> </a:t>
            </a:r>
            <a:r>
              <a:rPr lang="de-DE" sz="2400" dirty="0" err="1"/>
              <a:t>or</a:t>
            </a:r>
            <a:r>
              <a:rPr lang="de-DE" sz="2400" dirty="0"/>
              <a:t> </a:t>
            </a:r>
            <a:r>
              <a:rPr lang="de-DE" sz="2400" dirty="0" err="1"/>
              <a:t>participated</a:t>
            </a:r>
            <a:r>
              <a:rPr lang="de-DE" sz="2400" dirty="0"/>
              <a:t> in. Einstellungen </a:t>
            </a:r>
            <a:r>
              <a:rPr lang="de-DE" sz="2400" dirty="0" err="1"/>
              <a:t>allows</a:t>
            </a:r>
            <a:r>
              <a:rPr lang="de-DE" sz="2400" dirty="0"/>
              <a:t> </a:t>
            </a:r>
            <a:r>
              <a:rPr lang="de-DE" sz="2400" dirty="0" err="1"/>
              <a:t>to</a:t>
            </a:r>
            <a:r>
              <a:rPr lang="de-DE" sz="2400" dirty="0"/>
              <a:t> </a:t>
            </a:r>
            <a:r>
              <a:rPr lang="de-DE" sz="2400" dirty="0" err="1"/>
              <a:t>change</a:t>
            </a:r>
            <a:r>
              <a:rPr lang="de-DE" sz="2400" dirty="0"/>
              <a:t> </a:t>
            </a:r>
            <a:r>
              <a:rPr lang="de-DE" sz="2400" dirty="0" err="1"/>
              <a:t>language</a:t>
            </a:r>
            <a:r>
              <a:rPr lang="de-DE" sz="2400" dirty="0"/>
              <a:t> and </a:t>
            </a:r>
          </a:p>
          <a:p>
            <a:r>
              <a:rPr lang="de-DE" sz="2400" dirty="0" err="1"/>
              <a:t>the</a:t>
            </a:r>
            <a:r>
              <a:rPr lang="de-DE" sz="2400" dirty="0"/>
              <a:t> </a:t>
            </a:r>
            <a:r>
              <a:rPr lang="de-DE" sz="2400" dirty="0" err="1"/>
              <a:t>complexity</a:t>
            </a:r>
            <a:r>
              <a:rPr lang="de-DE" sz="2400" dirty="0"/>
              <a:t> </a:t>
            </a:r>
            <a:r>
              <a:rPr lang="de-DE" sz="2400" dirty="0" err="1"/>
              <a:t>of</a:t>
            </a:r>
            <a:r>
              <a:rPr lang="de-DE" sz="2400" dirty="0"/>
              <a:t> </a:t>
            </a:r>
            <a:r>
              <a:rPr lang="de-DE" sz="2400" dirty="0" err="1"/>
              <a:t>menus</a:t>
            </a:r>
            <a:r>
              <a:rPr lang="de-DE" sz="2400" dirty="0"/>
              <a:t> </a:t>
            </a:r>
            <a:r>
              <a:rPr lang="de-DE" sz="2400" dirty="0" err="1"/>
              <a:t>shown</a:t>
            </a:r>
            <a:r>
              <a:rPr lang="de-DE" sz="2400" dirty="0"/>
              <a:t>. </a:t>
            </a:r>
            <a:r>
              <a:rPr lang="de-DE" sz="2400" dirty="0" err="1"/>
              <a:t>Closed</a:t>
            </a:r>
            <a:r>
              <a:rPr lang="de-DE" sz="2400" dirty="0"/>
              <a:t> lock: </a:t>
            </a:r>
            <a:r>
              <a:rPr lang="de-DE" sz="2400" dirty="0" err="1"/>
              <a:t>One</a:t>
            </a:r>
            <a:r>
              <a:rPr lang="de-DE" sz="2400" dirty="0"/>
              <a:t> </a:t>
            </a:r>
            <a:r>
              <a:rPr lang="de-DE" sz="2400" dirty="0" err="1"/>
              <a:t>is</a:t>
            </a:r>
            <a:r>
              <a:rPr lang="de-DE" sz="2400" dirty="0"/>
              <a:t>  </a:t>
            </a:r>
            <a:r>
              <a:rPr lang="de-DE" sz="2400" dirty="0" err="1"/>
              <a:t>anyonymous</a:t>
            </a:r>
            <a:r>
              <a:rPr lang="de-DE" sz="2400" dirty="0"/>
              <a:t>. Open lock: </a:t>
            </a:r>
            <a:r>
              <a:rPr lang="de-DE" sz="2400" dirty="0" err="1"/>
              <a:t>Means</a:t>
            </a:r>
            <a:r>
              <a:rPr lang="de-DE" sz="2400" dirty="0"/>
              <a:t> </a:t>
            </a:r>
            <a:r>
              <a:rPr lang="de-DE" sz="2400" dirty="0" err="1"/>
              <a:t>one</a:t>
            </a:r>
            <a:r>
              <a:rPr lang="de-DE" sz="2400" dirty="0"/>
              <a:t> </a:t>
            </a:r>
            <a:r>
              <a:rPr lang="de-DE" sz="2400" dirty="0" err="1"/>
              <a:t>has</a:t>
            </a:r>
            <a:r>
              <a:rPr lang="de-DE" sz="2400" dirty="0"/>
              <a:t> registered and </a:t>
            </a:r>
            <a:r>
              <a:rPr lang="de-DE" sz="2400" dirty="0" err="1"/>
              <a:t>has</a:t>
            </a:r>
            <a:r>
              <a:rPr lang="de-DE" sz="2400" dirty="0"/>
              <a:t> a </a:t>
            </a:r>
            <a:r>
              <a:rPr lang="de-DE" sz="2400" dirty="0" err="1"/>
              <a:t>number</a:t>
            </a:r>
            <a:r>
              <a:rPr lang="de-DE" sz="2400" dirty="0"/>
              <a:t> </a:t>
            </a:r>
            <a:r>
              <a:rPr lang="de-DE" sz="2400" dirty="0" err="1"/>
              <a:t>of</a:t>
            </a:r>
            <a:r>
              <a:rPr lang="de-DE" sz="2400" dirty="0"/>
              <a:t> </a:t>
            </a:r>
          </a:p>
          <a:p>
            <a:r>
              <a:rPr lang="de-DE" sz="2400" dirty="0" err="1"/>
              <a:t>privileges</a:t>
            </a:r>
            <a:r>
              <a:rPr lang="de-DE" sz="2400" dirty="0"/>
              <a:t>, </a:t>
            </a:r>
            <a:r>
              <a:rPr lang="de-DE" sz="2400" dirty="0" err="1"/>
              <a:t>including</a:t>
            </a:r>
            <a:r>
              <a:rPr lang="de-DE" sz="2400" dirty="0"/>
              <a:t> </a:t>
            </a:r>
            <a:r>
              <a:rPr lang="de-DE" sz="2400" dirty="0" err="1"/>
              <a:t>belonging</a:t>
            </a:r>
            <a:r>
              <a:rPr lang="de-DE" sz="2400" dirty="0"/>
              <a:t> </a:t>
            </a:r>
            <a:r>
              <a:rPr lang="de-DE" sz="2400" dirty="0" err="1"/>
              <a:t>to</a:t>
            </a:r>
            <a:r>
              <a:rPr lang="de-DE" sz="2400" dirty="0"/>
              <a:t> a </a:t>
            </a:r>
            <a:r>
              <a:rPr lang="de-DE" sz="2400" dirty="0" err="1"/>
              <a:t>group</a:t>
            </a:r>
            <a:r>
              <a:rPr lang="de-DE" sz="2400" dirty="0"/>
              <a:t> </a:t>
            </a:r>
            <a:r>
              <a:rPr lang="de-DE" sz="2400" dirty="0" err="1"/>
              <a:t>that</a:t>
            </a:r>
            <a:r>
              <a:rPr lang="de-DE" sz="2400" dirty="0"/>
              <a:t> </a:t>
            </a:r>
            <a:r>
              <a:rPr lang="de-DE" sz="2400" dirty="0" err="1"/>
              <a:t>can</a:t>
            </a:r>
            <a:r>
              <a:rPr lang="de-DE" sz="2400" dirty="0"/>
              <a:t> </a:t>
            </a:r>
            <a:r>
              <a:rPr lang="de-DE" sz="2400" dirty="0" err="1"/>
              <a:t>see</a:t>
            </a:r>
            <a:r>
              <a:rPr lang="de-DE" sz="2400" dirty="0"/>
              <a:t> </a:t>
            </a:r>
            <a:r>
              <a:rPr lang="de-DE" sz="2400" dirty="0" err="1"/>
              <a:t>annotations</a:t>
            </a:r>
            <a:r>
              <a:rPr lang="de-DE" sz="2400" dirty="0"/>
              <a:t> and </a:t>
            </a:r>
            <a:r>
              <a:rPr lang="de-DE" sz="2400" dirty="0" err="1"/>
              <a:t>pages</a:t>
            </a:r>
            <a:r>
              <a:rPr lang="de-DE" sz="2400" dirty="0"/>
              <a:t> </a:t>
            </a:r>
            <a:r>
              <a:rPr lang="de-DE" sz="2400" dirty="0" err="1"/>
              <a:t>others</a:t>
            </a:r>
            <a:r>
              <a:rPr lang="de-DE" sz="2400" dirty="0"/>
              <a:t> </a:t>
            </a:r>
            <a:r>
              <a:rPr lang="de-DE" sz="2400" dirty="0" err="1"/>
              <a:t>cannot</a:t>
            </a:r>
            <a:r>
              <a:rPr lang="de-DE" sz="2400" dirty="0"/>
              <a:t> </a:t>
            </a:r>
            <a:r>
              <a:rPr lang="de-DE" sz="2400" dirty="0" err="1"/>
              <a:t>see</a:t>
            </a:r>
            <a:r>
              <a:rPr lang="de-DE" sz="2400" dirty="0"/>
              <a:t>. </a:t>
            </a:r>
            <a:endParaRPr lang="de-AT" sz="2400" dirty="0"/>
          </a:p>
        </p:txBody>
      </p:sp>
    </p:spTree>
    <p:extLst>
      <p:ext uri="{BB962C8B-B14F-4D97-AF65-F5344CB8AC3E}">
        <p14:creationId xmlns:p14="http://schemas.microsoft.com/office/powerpoint/2010/main" val="106131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C556EFBD-22C8-424C-AFAE-68B95C8D9BB6}"/>
              </a:ext>
            </a:extLst>
          </p:cNvPr>
          <p:cNvSpPr txBox="1"/>
          <p:nvPr/>
        </p:nvSpPr>
        <p:spPr>
          <a:xfrm>
            <a:off x="147484" y="228600"/>
            <a:ext cx="9030383" cy="830997"/>
          </a:xfrm>
          <a:prstGeom prst="rect">
            <a:avLst/>
          </a:prstGeom>
          <a:noFill/>
        </p:spPr>
        <p:txBody>
          <a:bodyPr wrap="square" rtlCol="0">
            <a:spAutoFit/>
          </a:bodyPr>
          <a:lstStyle/>
          <a:p>
            <a:r>
              <a:rPr lang="de-DE" sz="2400" dirty="0"/>
              <a:t>As </a:t>
            </a:r>
            <a:r>
              <a:rPr lang="de-DE" sz="2400" dirty="0" err="1"/>
              <a:t>mentioned</a:t>
            </a:r>
            <a:r>
              <a:rPr lang="de-DE" sz="2400" dirty="0"/>
              <a:t> </a:t>
            </a:r>
            <a:r>
              <a:rPr lang="de-DE" sz="2400" dirty="0" err="1"/>
              <a:t>before</a:t>
            </a:r>
            <a:r>
              <a:rPr lang="de-DE" sz="2400" dirty="0"/>
              <a:t>, </a:t>
            </a:r>
            <a:r>
              <a:rPr lang="de-DE" sz="2400" dirty="0" err="1"/>
              <a:t>the</a:t>
            </a:r>
            <a:r>
              <a:rPr lang="de-DE" sz="2400" dirty="0"/>
              <a:t> </a:t>
            </a:r>
            <a:r>
              <a:rPr lang="de-DE" sz="2400" dirty="0" err="1"/>
              <a:t>search</a:t>
            </a:r>
            <a:r>
              <a:rPr lang="de-DE" sz="2400" dirty="0"/>
              <a:t> </a:t>
            </a:r>
            <a:r>
              <a:rPr lang="de-DE" sz="2400" dirty="0" err="1"/>
              <a:t>function</a:t>
            </a:r>
            <a:r>
              <a:rPr lang="de-DE" sz="2400" dirty="0"/>
              <a:t> </a:t>
            </a:r>
            <a:r>
              <a:rPr lang="de-DE" sz="2400" dirty="0" err="1"/>
              <a:t>that</a:t>
            </a:r>
            <a:r>
              <a:rPr lang="de-DE" sz="2400" dirty="0"/>
              <a:t> </a:t>
            </a:r>
            <a:r>
              <a:rPr lang="de-DE" sz="2400" dirty="0" err="1"/>
              <a:t>is</a:t>
            </a:r>
            <a:r>
              <a:rPr lang="de-DE" sz="2400" dirty="0"/>
              <a:t> </a:t>
            </a:r>
            <a:r>
              <a:rPr lang="de-DE" sz="2400" dirty="0" err="1"/>
              <a:t>activated</a:t>
            </a:r>
            <a:r>
              <a:rPr lang="de-DE" sz="2400" dirty="0"/>
              <a:t> </a:t>
            </a:r>
            <a:r>
              <a:rPr lang="de-DE" sz="2400" dirty="0" err="1"/>
              <a:t>by</a:t>
            </a:r>
            <a:r>
              <a:rPr lang="de-DE" sz="2400" dirty="0"/>
              <a:t> </a:t>
            </a:r>
            <a:r>
              <a:rPr lang="de-DE" sz="2400" dirty="0" err="1"/>
              <a:t>clicking</a:t>
            </a:r>
            <a:r>
              <a:rPr lang="de-DE" sz="2400" dirty="0"/>
              <a:t> at</a:t>
            </a:r>
          </a:p>
          <a:p>
            <a:endParaRPr lang="de-AT" sz="2400" dirty="0"/>
          </a:p>
        </p:txBody>
      </p:sp>
      <p:pic>
        <p:nvPicPr>
          <p:cNvPr id="5" name="Grafik 4">
            <a:extLst>
              <a:ext uri="{FF2B5EF4-FFF2-40B4-BE49-F238E27FC236}">
                <a16:creationId xmlns:a16="http://schemas.microsoft.com/office/drawing/2014/main" id="{823B5884-903A-4FFC-9DC8-C94203B25102}"/>
              </a:ext>
            </a:extLst>
          </p:cNvPr>
          <p:cNvPicPr>
            <a:picLocks noChangeAspect="1"/>
          </p:cNvPicPr>
          <p:nvPr/>
        </p:nvPicPr>
        <p:blipFill>
          <a:blip r:embed="rId4"/>
          <a:stretch>
            <a:fillRect/>
          </a:stretch>
        </p:blipFill>
        <p:spPr>
          <a:xfrm>
            <a:off x="9115425" y="228600"/>
            <a:ext cx="621241" cy="425665"/>
          </a:xfrm>
          <a:prstGeom prst="rect">
            <a:avLst/>
          </a:prstGeom>
        </p:spPr>
      </p:pic>
      <p:sp>
        <p:nvSpPr>
          <p:cNvPr id="6" name="Textfeld 5">
            <a:extLst>
              <a:ext uri="{FF2B5EF4-FFF2-40B4-BE49-F238E27FC236}">
                <a16:creationId xmlns:a16="http://schemas.microsoft.com/office/drawing/2014/main" id="{8D5DE7D0-A318-4312-B0DD-21D110BC87EB}"/>
              </a:ext>
            </a:extLst>
          </p:cNvPr>
          <p:cNvSpPr txBox="1"/>
          <p:nvPr/>
        </p:nvSpPr>
        <p:spPr>
          <a:xfrm>
            <a:off x="147484" y="617891"/>
            <a:ext cx="11897032" cy="3416320"/>
          </a:xfrm>
          <a:prstGeom prst="rect">
            <a:avLst/>
          </a:prstGeom>
          <a:noFill/>
        </p:spPr>
        <p:txBody>
          <a:bodyPr wrap="square" rtlCol="0">
            <a:spAutoFit/>
          </a:bodyPr>
          <a:lstStyle/>
          <a:p>
            <a:r>
              <a:rPr lang="de-DE" sz="2400" dirty="0" err="1"/>
              <a:t>is</a:t>
            </a:r>
            <a:r>
              <a:rPr lang="de-DE" sz="2400" dirty="0"/>
              <a:t> </a:t>
            </a:r>
            <a:r>
              <a:rPr lang="de-DE" sz="2400" dirty="0" err="1"/>
              <a:t>very</a:t>
            </a:r>
            <a:r>
              <a:rPr lang="de-DE" sz="2400" dirty="0"/>
              <a:t> </a:t>
            </a:r>
            <a:r>
              <a:rPr lang="de-DE" sz="2400" dirty="0" err="1"/>
              <a:t>powerfull</a:t>
            </a:r>
            <a:r>
              <a:rPr lang="de-DE" sz="2400" dirty="0"/>
              <a:t>: </a:t>
            </a:r>
            <a:r>
              <a:rPr lang="de-DE" sz="2400" dirty="0" err="1"/>
              <a:t>it</a:t>
            </a:r>
            <a:r>
              <a:rPr lang="de-DE" sz="2400" dirty="0"/>
              <a:t> </a:t>
            </a:r>
            <a:r>
              <a:rPr lang="de-DE" sz="2400" dirty="0" err="1"/>
              <a:t>can</a:t>
            </a:r>
            <a:r>
              <a:rPr lang="de-DE" sz="2400" dirty="0"/>
              <a:t> do </a:t>
            </a:r>
            <a:r>
              <a:rPr lang="de-DE" sz="2400" dirty="0" err="1"/>
              <a:t>full</a:t>
            </a:r>
            <a:r>
              <a:rPr lang="de-DE" sz="2400" dirty="0"/>
              <a:t>-text </a:t>
            </a:r>
            <a:r>
              <a:rPr lang="de-DE" sz="2400" dirty="0" err="1"/>
              <a:t>search</a:t>
            </a:r>
            <a:r>
              <a:rPr lang="de-DE" sz="2400" b="1" dirty="0"/>
              <a:t>, </a:t>
            </a:r>
            <a:r>
              <a:rPr lang="de-DE" sz="2400" b="1" dirty="0" err="1"/>
              <a:t>search</a:t>
            </a:r>
            <a:r>
              <a:rPr lang="de-DE" sz="2400" b="1" dirty="0"/>
              <a:t> </a:t>
            </a:r>
            <a:r>
              <a:rPr lang="de-DE" sz="2400" b="1" dirty="0" err="1"/>
              <a:t>for</a:t>
            </a:r>
            <a:r>
              <a:rPr lang="de-DE" sz="2400" b="1" dirty="0"/>
              <a:t> </a:t>
            </a:r>
            <a:r>
              <a:rPr lang="de-DE" sz="2400" b="1" dirty="0" err="1"/>
              <a:t>objects</a:t>
            </a:r>
            <a:r>
              <a:rPr lang="de-DE" sz="2400" b="1" dirty="0"/>
              <a:t> (AI) </a:t>
            </a:r>
            <a:r>
              <a:rPr lang="de-DE" sz="2400" dirty="0"/>
              <a:t>, </a:t>
            </a:r>
            <a:r>
              <a:rPr lang="de-DE" sz="2400" dirty="0" err="1"/>
              <a:t>search</a:t>
            </a:r>
            <a:r>
              <a:rPr lang="de-DE" sz="2400" dirty="0"/>
              <a:t> </a:t>
            </a:r>
            <a:r>
              <a:rPr lang="de-DE" sz="2400" dirty="0" err="1"/>
              <a:t>many</a:t>
            </a:r>
            <a:r>
              <a:rPr lang="de-DE" sz="2400" dirty="0"/>
              <a:t> </a:t>
            </a:r>
            <a:r>
              <a:rPr lang="de-DE" sz="2400" dirty="0" err="1"/>
              <a:t>documents</a:t>
            </a:r>
            <a:r>
              <a:rPr lang="de-DE" sz="2400" dirty="0"/>
              <a:t> at </a:t>
            </a:r>
            <a:r>
              <a:rPr lang="de-DE" sz="2400" dirty="0" err="1"/>
              <a:t>the</a:t>
            </a:r>
            <a:r>
              <a:rPr lang="de-DE" sz="2400" dirty="0"/>
              <a:t> same time and </a:t>
            </a:r>
            <a:r>
              <a:rPr lang="de-DE" sz="2400" dirty="0" err="1"/>
              <a:t>more</a:t>
            </a:r>
            <a:r>
              <a:rPr lang="de-DE" sz="2400" dirty="0"/>
              <a:t>. </a:t>
            </a:r>
            <a:r>
              <a:rPr lang="de-DE" sz="2400" dirty="0" err="1"/>
              <a:t>Let</a:t>
            </a:r>
            <a:r>
              <a:rPr lang="de-DE" sz="2400" dirty="0"/>
              <a:t> </a:t>
            </a:r>
            <a:r>
              <a:rPr lang="de-DE" sz="2400" dirty="0" err="1"/>
              <a:t>us</a:t>
            </a:r>
            <a:r>
              <a:rPr lang="de-DE" sz="2400" dirty="0"/>
              <a:t> </a:t>
            </a:r>
            <a:r>
              <a:rPr lang="de-DE" sz="2400" dirty="0" err="1"/>
              <a:t>go</a:t>
            </a:r>
            <a:r>
              <a:rPr lang="de-DE" sz="2400" dirty="0"/>
              <a:t> </a:t>
            </a:r>
            <a:r>
              <a:rPr lang="de-DE" sz="2400" dirty="0" err="1"/>
              <a:t>once</a:t>
            </a:r>
            <a:r>
              <a:rPr lang="de-DE" sz="2400" dirty="0"/>
              <a:t> </a:t>
            </a:r>
            <a:r>
              <a:rPr lang="de-DE" sz="2400" dirty="0" err="1"/>
              <a:t>more</a:t>
            </a:r>
            <a:r>
              <a:rPr lang="de-DE" sz="2400" dirty="0"/>
              <a:t> </a:t>
            </a:r>
            <a:r>
              <a:rPr lang="de-DE" sz="2400" dirty="0" err="1"/>
              <a:t>to</a:t>
            </a:r>
            <a:r>
              <a:rPr lang="de-DE" sz="2400" dirty="0"/>
              <a:t> </a:t>
            </a:r>
            <a:r>
              <a:rPr lang="de-DE" sz="2400" dirty="0" err="1"/>
              <a:t>the</a:t>
            </a:r>
            <a:r>
              <a:rPr lang="de-DE" sz="2400" dirty="0"/>
              <a:t> </a:t>
            </a:r>
            <a:r>
              <a:rPr lang="de-DE" sz="2400" dirty="0" err="1"/>
              <a:t>document</a:t>
            </a:r>
            <a:r>
              <a:rPr lang="de-DE" sz="2400" dirty="0"/>
              <a:t> </a:t>
            </a:r>
            <a:r>
              <a:rPr lang="de-DE" sz="2400" dirty="0">
                <a:hlinkClick r:id="rId5"/>
              </a:rPr>
              <a:t>https://www.nid-library.com/Home/BookDetail/127</a:t>
            </a:r>
            <a:r>
              <a:rPr lang="de-DE" sz="2400" dirty="0"/>
              <a:t> and turn </a:t>
            </a:r>
            <a:r>
              <a:rPr lang="de-DE" sz="2400" dirty="0" err="1"/>
              <a:t>to</a:t>
            </a:r>
            <a:r>
              <a:rPr lang="de-DE" sz="2400" dirty="0"/>
              <a:t> </a:t>
            </a:r>
            <a:r>
              <a:rPr lang="de-DE" sz="2400" dirty="0" err="1"/>
              <a:t>page</a:t>
            </a:r>
            <a:r>
              <a:rPr lang="de-DE" sz="2400" dirty="0"/>
              <a:t> </a:t>
            </a:r>
            <a:r>
              <a:rPr lang="de-DE" sz="2400" dirty="0" err="1"/>
              <a:t>one</a:t>
            </a:r>
            <a:r>
              <a:rPr lang="de-DE" sz="2400" dirty="0"/>
              <a:t>, </a:t>
            </a:r>
            <a:r>
              <a:rPr lang="de-DE" sz="2400" dirty="0" err="1"/>
              <a:t>then</a:t>
            </a:r>
            <a:r>
              <a:rPr lang="de-DE" sz="2400" dirty="0"/>
              <a:t> </a:t>
            </a:r>
            <a:r>
              <a:rPr lang="de-DE" sz="2400" b="1" dirty="0" err="1"/>
              <a:t>click</a:t>
            </a:r>
            <a:r>
              <a:rPr lang="de-DE" sz="2400" b="1" dirty="0"/>
              <a:t> at </a:t>
            </a:r>
            <a:r>
              <a:rPr lang="de-DE" sz="2400" b="1" dirty="0" err="1"/>
              <a:t>the</a:t>
            </a:r>
            <a:r>
              <a:rPr lang="de-DE" sz="2400" b="1" dirty="0"/>
              <a:t> </a:t>
            </a:r>
            <a:r>
              <a:rPr lang="de-DE" sz="2400" b="1" dirty="0" err="1"/>
              <a:t>search</a:t>
            </a:r>
            <a:r>
              <a:rPr lang="de-DE" sz="2400" b="1" dirty="0"/>
              <a:t> </a:t>
            </a:r>
            <a:r>
              <a:rPr lang="de-DE" sz="2400" b="1" dirty="0" err="1"/>
              <a:t>icon</a:t>
            </a:r>
            <a:r>
              <a:rPr lang="de-DE" sz="2400" b="1" dirty="0"/>
              <a:t> ……   and type „</a:t>
            </a:r>
            <a:r>
              <a:rPr lang="de-DE" sz="2400" b="1" dirty="0" err="1"/>
              <a:t>person</a:t>
            </a:r>
            <a:r>
              <a:rPr lang="de-DE" sz="2400" b="1" dirty="0"/>
              <a:t> “</a:t>
            </a:r>
            <a:r>
              <a:rPr lang="de-DE" sz="2400" dirty="0"/>
              <a:t> (</a:t>
            </a:r>
            <a:r>
              <a:rPr lang="de-DE" sz="2400" dirty="0" err="1"/>
              <a:t>without</a:t>
            </a:r>
            <a:r>
              <a:rPr lang="de-DE" sz="2400" dirty="0"/>
              <a:t> </a:t>
            </a:r>
            <a:r>
              <a:rPr lang="de-DE" sz="2400" dirty="0" err="1"/>
              <a:t>the</a:t>
            </a:r>
            <a:r>
              <a:rPr lang="de-DE" sz="2400" dirty="0"/>
              <a:t> </a:t>
            </a:r>
            <a:r>
              <a:rPr lang="de-DE" sz="2400" dirty="0" err="1"/>
              <a:t>quotes</a:t>
            </a:r>
            <a:r>
              <a:rPr lang="de-DE" sz="2400" dirty="0"/>
              <a:t>) </a:t>
            </a:r>
            <a:r>
              <a:rPr lang="de-DE" sz="2400" dirty="0" err="1"/>
              <a:t>where</a:t>
            </a:r>
            <a:r>
              <a:rPr lang="de-DE" sz="2400" dirty="0"/>
              <a:t> </a:t>
            </a:r>
            <a:r>
              <a:rPr lang="de-DE" sz="2400" dirty="0" err="1"/>
              <a:t>is</a:t>
            </a:r>
            <a:r>
              <a:rPr lang="de-DE" sz="2400" dirty="0"/>
              <a:t> </a:t>
            </a:r>
            <a:r>
              <a:rPr lang="de-DE" sz="2400" dirty="0" err="1"/>
              <a:t>says</a:t>
            </a:r>
            <a:r>
              <a:rPr lang="de-DE" sz="2400" dirty="0"/>
              <a:t> „Hier eingeben“ and </a:t>
            </a:r>
            <a:r>
              <a:rPr lang="de-DE" sz="2400" dirty="0" err="1"/>
              <a:t>start</a:t>
            </a:r>
            <a:r>
              <a:rPr lang="de-DE" sz="2400" dirty="0"/>
              <a:t> </a:t>
            </a:r>
            <a:r>
              <a:rPr lang="de-DE" sz="2400" dirty="0" err="1"/>
              <a:t>the</a:t>
            </a:r>
            <a:r>
              <a:rPr lang="de-DE" sz="2400" dirty="0"/>
              <a:t> </a:t>
            </a:r>
            <a:r>
              <a:rPr lang="de-DE" sz="2400" dirty="0" err="1"/>
              <a:t>search</a:t>
            </a:r>
            <a:r>
              <a:rPr lang="de-DE" sz="2400" dirty="0"/>
              <a:t>.</a:t>
            </a:r>
          </a:p>
          <a:p>
            <a:r>
              <a:rPr lang="de-DE" sz="2400" dirty="0" err="1"/>
              <a:t>You</a:t>
            </a:r>
            <a:r>
              <a:rPr lang="de-DE" sz="2400" dirty="0"/>
              <a:t> </a:t>
            </a:r>
            <a:r>
              <a:rPr lang="de-DE" sz="2400" dirty="0" err="1"/>
              <a:t>get</a:t>
            </a:r>
            <a:r>
              <a:rPr lang="de-DE" sz="2400" dirty="0"/>
              <a:t> a </a:t>
            </a:r>
            <a:r>
              <a:rPr lang="de-DE" sz="2400" dirty="0" err="1"/>
              <a:t>long</a:t>
            </a:r>
            <a:r>
              <a:rPr lang="de-DE" sz="2400" dirty="0"/>
              <a:t> </a:t>
            </a:r>
            <a:r>
              <a:rPr lang="de-DE" sz="2400" dirty="0" err="1"/>
              <a:t>list</a:t>
            </a:r>
            <a:r>
              <a:rPr lang="de-DE" sz="2400" dirty="0"/>
              <a:t> </a:t>
            </a:r>
            <a:r>
              <a:rPr lang="de-DE" sz="2400" dirty="0" err="1"/>
              <a:t>of</a:t>
            </a:r>
            <a:r>
              <a:rPr lang="de-DE" sz="2400" dirty="0"/>
              <a:t> </a:t>
            </a:r>
            <a:r>
              <a:rPr lang="de-DE" sz="2400" dirty="0" err="1"/>
              <a:t>pages</a:t>
            </a:r>
            <a:r>
              <a:rPr lang="de-DE" sz="2400" dirty="0"/>
              <a:t>, </a:t>
            </a:r>
            <a:r>
              <a:rPr lang="de-DE" sz="2400" dirty="0" err="1"/>
              <a:t>where</a:t>
            </a:r>
            <a:r>
              <a:rPr lang="de-DE" sz="2400" dirty="0"/>
              <a:t> </a:t>
            </a:r>
            <a:r>
              <a:rPr lang="de-DE" sz="2400" dirty="0" err="1"/>
              <a:t>the</a:t>
            </a:r>
            <a:r>
              <a:rPr lang="de-DE" sz="2400" dirty="0"/>
              <a:t> </a:t>
            </a:r>
            <a:r>
              <a:rPr lang="de-DE" sz="2400" dirty="0" err="1"/>
              <a:t>system</a:t>
            </a:r>
            <a:r>
              <a:rPr lang="de-DE" sz="2400" dirty="0"/>
              <a:t> </a:t>
            </a:r>
            <a:r>
              <a:rPr lang="de-DE" sz="2400" dirty="0" err="1"/>
              <a:t>has</a:t>
            </a:r>
            <a:r>
              <a:rPr lang="de-DE" sz="2400" dirty="0"/>
              <a:t> </a:t>
            </a:r>
            <a:r>
              <a:rPr lang="de-DE" sz="2400" dirty="0" err="1"/>
              <a:t>found</a:t>
            </a:r>
            <a:r>
              <a:rPr lang="de-DE" sz="2400" dirty="0"/>
              <a:t> a </a:t>
            </a:r>
            <a:r>
              <a:rPr lang="de-DE" sz="2400" dirty="0" err="1"/>
              <a:t>person</a:t>
            </a:r>
            <a:r>
              <a:rPr lang="de-DE" sz="2400" dirty="0"/>
              <a:t>: </a:t>
            </a:r>
            <a:r>
              <a:rPr lang="de-DE" sz="2400" b="1" dirty="0"/>
              <a:t>like </a:t>
            </a:r>
            <a:r>
              <a:rPr lang="de-DE" sz="2400" b="1" dirty="0" err="1"/>
              <a:t>it</a:t>
            </a:r>
            <a:r>
              <a:rPr lang="de-DE" sz="2400" b="1" dirty="0"/>
              <a:t> </a:t>
            </a:r>
            <a:r>
              <a:rPr lang="de-DE" sz="2400" b="1" dirty="0" err="1"/>
              <a:t>shows</a:t>
            </a:r>
            <a:r>
              <a:rPr lang="de-DE" sz="2400" b="1" dirty="0"/>
              <a:t> </a:t>
            </a:r>
            <a:r>
              <a:rPr lang="de-DE" sz="2400" dirty="0"/>
              <a:t>………………. </a:t>
            </a:r>
            <a:r>
              <a:rPr lang="de-DE" sz="2400" b="1" dirty="0" err="1"/>
              <a:t>indicating</a:t>
            </a:r>
            <a:r>
              <a:rPr lang="de-DE" sz="2400" b="1" dirty="0"/>
              <a:t> </a:t>
            </a:r>
            <a:r>
              <a:rPr lang="de-DE" sz="2400" b="1" dirty="0" err="1"/>
              <a:t>it</a:t>
            </a:r>
            <a:r>
              <a:rPr lang="de-DE" sz="2400" b="1" dirty="0"/>
              <a:t> </a:t>
            </a:r>
            <a:r>
              <a:rPr lang="de-DE" sz="2400" b="1" dirty="0" err="1"/>
              <a:t>has</a:t>
            </a:r>
            <a:r>
              <a:rPr lang="de-DE" sz="2400" b="1" dirty="0"/>
              <a:t> </a:t>
            </a:r>
            <a:r>
              <a:rPr lang="de-DE" sz="2400" b="1" dirty="0" err="1"/>
              <a:t>found</a:t>
            </a:r>
            <a:r>
              <a:rPr lang="de-DE" sz="2400" b="1" dirty="0"/>
              <a:t> </a:t>
            </a:r>
            <a:r>
              <a:rPr lang="de-DE" sz="2400" b="1" dirty="0" err="1"/>
              <a:t>the</a:t>
            </a:r>
            <a:r>
              <a:rPr lang="de-DE" sz="2400" b="1" dirty="0"/>
              <a:t> </a:t>
            </a:r>
            <a:r>
              <a:rPr lang="de-DE" sz="2400" b="1" dirty="0" err="1"/>
              <a:t>picture</a:t>
            </a:r>
            <a:r>
              <a:rPr lang="de-DE" sz="2400" b="1" dirty="0"/>
              <a:t> </a:t>
            </a:r>
            <a:r>
              <a:rPr lang="de-DE" sz="2400" b="1" dirty="0" err="1"/>
              <a:t>of</a:t>
            </a:r>
            <a:r>
              <a:rPr lang="de-DE" sz="2400" b="1" dirty="0"/>
              <a:t> a </a:t>
            </a:r>
            <a:r>
              <a:rPr lang="de-DE" sz="2400" b="1" dirty="0" err="1"/>
              <a:t>person</a:t>
            </a:r>
            <a:r>
              <a:rPr lang="de-DE" sz="2400" b="1" dirty="0"/>
              <a:t> on </a:t>
            </a:r>
            <a:r>
              <a:rPr lang="de-DE" sz="2400" b="1" dirty="0" err="1"/>
              <a:t>page</a:t>
            </a:r>
            <a:r>
              <a:rPr lang="de-DE" sz="2400" b="1" dirty="0"/>
              <a:t> 4</a:t>
            </a:r>
            <a:r>
              <a:rPr lang="de-DE" sz="2400" dirty="0"/>
              <a:t>. </a:t>
            </a:r>
            <a:r>
              <a:rPr lang="de-DE" sz="2400" dirty="0" err="1"/>
              <a:t>It</a:t>
            </a:r>
            <a:r>
              <a:rPr lang="de-DE" sz="2400" dirty="0"/>
              <a:t> </a:t>
            </a:r>
            <a:r>
              <a:rPr lang="de-DE" sz="2400" dirty="0" err="1"/>
              <a:t>has</a:t>
            </a:r>
            <a:r>
              <a:rPr lang="de-DE" sz="2400" dirty="0"/>
              <a:t> also </a:t>
            </a:r>
            <a:r>
              <a:rPr lang="de-DE" sz="2400" dirty="0" err="1"/>
              <a:t>found</a:t>
            </a:r>
            <a:r>
              <a:rPr lang="de-DE" sz="2400" dirty="0"/>
              <a:t> </a:t>
            </a:r>
            <a:r>
              <a:rPr lang="de-DE" sz="2400" dirty="0" err="1"/>
              <a:t>the</a:t>
            </a:r>
            <a:r>
              <a:rPr lang="de-DE" sz="2400" dirty="0"/>
              <a:t> </a:t>
            </a:r>
            <a:r>
              <a:rPr lang="de-DE" sz="2400" dirty="0" err="1"/>
              <a:t>word</a:t>
            </a:r>
            <a:r>
              <a:rPr lang="de-DE" sz="2400" dirty="0"/>
              <a:t> </a:t>
            </a:r>
            <a:r>
              <a:rPr lang="de-DE" sz="2400" dirty="0" err="1"/>
              <a:t>person</a:t>
            </a:r>
            <a:r>
              <a:rPr lang="de-DE" sz="2400" dirty="0"/>
              <a:t> </a:t>
            </a:r>
            <a:r>
              <a:rPr lang="de-DE" sz="2400" dirty="0" err="1"/>
              <a:t>e.g</a:t>
            </a:r>
            <a:r>
              <a:rPr lang="de-DE" sz="2400" dirty="0"/>
              <a:t> on </a:t>
            </a:r>
            <a:r>
              <a:rPr lang="de-DE" sz="2400" dirty="0" err="1"/>
              <a:t>page</a:t>
            </a:r>
            <a:r>
              <a:rPr lang="de-DE" sz="2400" dirty="0"/>
              <a:t> 13 and 15. </a:t>
            </a:r>
            <a:r>
              <a:rPr lang="de-DE" sz="2400" dirty="0" err="1"/>
              <a:t>Let</a:t>
            </a:r>
            <a:r>
              <a:rPr lang="de-DE" sz="2400" dirty="0"/>
              <a:t> </a:t>
            </a:r>
            <a:r>
              <a:rPr lang="de-DE" sz="2400" dirty="0" err="1"/>
              <a:t>us</a:t>
            </a:r>
            <a:r>
              <a:rPr lang="de-DE" sz="2400" dirty="0"/>
              <a:t> </a:t>
            </a:r>
            <a:r>
              <a:rPr lang="de-DE" sz="2400" dirty="0" err="1"/>
              <a:t>click</a:t>
            </a:r>
            <a:r>
              <a:rPr lang="de-DE" sz="2400" dirty="0"/>
              <a:t> at </a:t>
            </a:r>
            <a:r>
              <a:rPr lang="de-DE" sz="2400" i="1" dirty="0" err="1">
                <a:solidFill>
                  <a:srgbClr val="FF0000"/>
                </a:solidFill>
              </a:rPr>
              <a:t>person</a:t>
            </a:r>
            <a:r>
              <a:rPr lang="de-DE" sz="2400" dirty="0"/>
              <a:t> </a:t>
            </a:r>
            <a:r>
              <a:rPr lang="de-DE" sz="2400" dirty="0" err="1"/>
              <a:t>behind</a:t>
            </a:r>
            <a:r>
              <a:rPr lang="de-DE" sz="2400" dirty="0"/>
              <a:t> </a:t>
            </a:r>
            <a:r>
              <a:rPr lang="de-DE" sz="2400" dirty="0" err="1"/>
              <a:t>page</a:t>
            </a:r>
            <a:r>
              <a:rPr lang="de-DE" sz="2400" dirty="0"/>
              <a:t> </a:t>
            </a:r>
            <a:r>
              <a:rPr lang="de-DE" sz="2400" dirty="0" err="1"/>
              <a:t>number</a:t>
            </a:r>
            <a:r>
              <a:rPr lang="de-DE" sz="2400" dirty="0"/>
              <a:t> 4. </a:t>
            </a:r>
            <a:r>
              <a:rPr lang="de-DE" sz="2400" dirty="0" err="1"/>
              <a:t>You</a:t>
            </a:r>
            <a:r>
              <a:rPr lang="de-DE" sz="2400" dirty="0"/>
              <a:t> </a:t>
            </a:r>
            <a:r>
              <a:rPr lang="de-DE" sz="2400" dirty="0" err="1"/>
              <a:t>get</a:t>
            </a:r>
            <a:r>
              <a:rPr lang="de-DE" sz="2400" dirty="0"/>
              <a:t> a </a:t>
            </a:r>
            <a:r>
              <a:rPr lang="de-DE" sz="2400" dirty="0" err="1"/>
              <a:t>page</a:t>
            </a:r>
            <a:r>
              <a:rPr lang="de-DE" sz="2400" dirty="0"/>
              <a:t> </a:t>
            </a:r>
            <a:r>
              <a:rPr lang="de-DE" sz="2400" dirty="0" err="1"/>
              <a:t>of</a:t>
            </a:r>
            <a:r>
              <a:rPr lang="de-DE" sz="2400" dirty="0"/>
              <a:t> </a:t>
            </a:r>
            <a:r>
              <a:rPr lang="de-DE" sz="2400" dirty="0" err="1"/>
              <a:t>the</a:t>
            </a:r>
            <a:r>
              <a:rPr lang="de-DE" sz="2400" dirty="0"/>
              <a:t> </a:t>
            </a:r>
            <a:r>
              <a:rPr lang="de-DE" sz="2400" dirty="0" err="1"/>
              <a:t>document</a:t>
            </a:r>
            <a:r>
              <a:rPr lang="de-DE" sz="2400" dirty="0"/>
              <a:t>. In </a:t>
            </a:r>
            <a:r>
              <a:rPr lang="de-DE" sz="2400" dirty="0" err="1"/>
              <a:t>the</a:t>
            </a:r>
            <a:r>
              <a:rPr lang="de-DE" sz="2400" dirty="0"/>
              <a:t> </a:t>
            </a:r>
            <a:r>
              <a:rPr lang="de-DE" sz="2400" dirty="0" err="1"/>
              <a:t>second</a:t>
            </a:r>
            <a:r>
              <a:rPr lang="de-DE" sz="2400" dirty="0"/>
              <a:t> </a:t>
            </a:r>
            <a:r>
              <a:rPr lang="de-DE" sz="2400" dirty="0" err="1"/>
              <a:t>picture</a:t>
            </a:r>
            <a:r>
              <a:rPr lang="de-DE" sz="2400" dirty="0"/>
              <a:t> </a:t>
            </a:r>
            <a:r>
              <a:rPr lang="de-DE" sz="2400" dirty="0" err="1"/>
              <a:t>shown</a:t>
            </a:r>
            <a:r>
              <a:rPr lang="de-DE" sz="2400" dirty="0"/>
              <a:t> on </a:t>
            </a:r>
            <a:r>
              <a:rPr lang="de-DE" sz="2400" dirty="0" err="1"/>
              <a:t>that</a:t>
            </a:r>
            <a:r>
              <a:rPr lang="de-DE" sz="2400" dirty="0"/>
              <a:t> </a:t>
            </a:r>
            <a:r>
              <a:rPr lang="de-DE" sz="2400" dirty="0" err="1"/>
              <a:t>page</a:t>
            </a:r>
            <a:r>
              <a:rPr lang="de-DE" sz="2400" dirty="0"/>
              <a:t> </a:t>
            </a:r>
            <a:r>
              <a:rPr lang="de-DE" sz="2400" dirty="0" err="1"/>
              <a:t>the</a:t>
            </a:r>
            <a:r>
              <a:rPr lang="de-DE" sz="2400" dirty="0"/>
              <a:t> </a:t>
            </a:r>
            <a:r>
              <a:rPr lang="de-DE" sz="2400" dirty="0" err="1"/>
              <a:t>system</a:t>
            </a:r>
            <a:r>
              <a:rPr lang="de-DE" sz="2400" dirty="0"/>
              <a:t> </a:t>
            </a:r>
            <a:r>
              <a:rPr lang="de-DE" sz="2400" dirty="0" err="1"/>
              <a:t>has</a:t>
            </a:r>
            <a:r>
              <a:rPr lang="de-DE" sz="2400" dirty="0"/>
              <a:t> </a:t>
            </a:r>
            <a:r>
              <a:rPr lang="de-DE" sz="2400" dirty="0" err="1"/>
              <a:t>found</a:t>
            </a:r>
            <a:r>
              <a:rPr lang="de-DE" sz="2400" dirty="0"/>
              <a:t> a </a:t>
            </a:r>
            <a:r>
              <a:rPr lang="de-DE" sz="2400" dirty="0" err="1"/>
              <a:t>person</a:t>
            </a:r>
            <a:r>
              <a:rPr lang="de-DE" sz="2400" dirty="0"/>
              <a:t>, and </a:t>
            </a:r>
            <a:r>
              <a:rPr lang="de-DE" sz="2400" dirty="0" err="1"/>
              <a:t>is</a:t>
            </a:r>
            <a:r>
              <a:rPr lang="de-DE" sz="2400" dirty="0"/>
              <a:t> </a:t>
            </a:r>
            <a:r>
              <a:rPr lang="de-DE" sz="2400" dirty="0" err="1"/>
              <a:t>showing</a:t>
            </a:r>
            <a:r>
              <a:rPr lang="de-DE" sz="2400" dirty="0"/>
              <a:t> </a:t>
            </a:r>
            <a:r>
              <a:rPr lang="de-DE" sz="2400" dirty="0" err="1"/>
              <a:t>it</a:t>
            </a:r>
            <a:r>
              <a:rPr lang="de-DE" sz="2400" dirty="0"/>
              <a:t> </a:t>
            </a:r>
            <a:r>
              <a:rPr lang="de-DE" sz="2400" dirty="0" err="1"/>
              <a:t>by</a:t>
            </a:r>
            <a:r>
              <a:rPr lang="de-DE" sz="2400" dirty="0"/>
              <a:t> </a:t>
            </a:r>
            <a:r>
              <a:rPr lang="de-DE" sz="2400" dirty="0" err="1"/>
              <a:t>surrounding</a:t>
            </a:r>
            <a:r>
              <a:rPr lang="de-DE" sz="2400" dirty="0"/>
              <a:t> </a:t>
            </a:r>
            <a:r>
              <a:rPr lang="de-DE" sz="2400" dirty="0" err="1"/>
              <a:t>it</a:t>
            </a:r>
            <a:r>
              <a:rPr lang="de-DE" sz="2400" dirty="0"/>
              <a:t> </a:t>
            </a:r>
            <a:r>
              <a:rPr lang="de-DE" sz="2400" dirty="0" err="1"/>
              <a:t>with</a:t>
            </a:r>
            <a:r>
              <a:rPr lang="de-DE" sz="2400" dirty="0"/>
              <a:t> a </a:t>
            </a:r>
            <a:r>
              <a:rPr lang="de-DE" sz="2400" dirty="0" err="1"/>
              <a:t>dashed</a:t>
            </a:r>
            <a:r>
              <a:rPr lang="de-DE" sz="2400" dirty="0"/>
              <a:t> </a:t>
            </a:r>
            <a:r>
              <a:rPr lang="de-DE" sz="2400" dirty="0" err="1"/>
              <a:t>green</a:t>
            </a:r>
            <a:r>
              <a:rPr lang="de-DE" sz="2400" dirty="0"/>
              <a:t> </a:t>
            </a:r>
            <a:r>
              <a:rPr lang="de-DE" sz="2400" dirty="0" err="1"/>
              <a:t>rectangle</a:t>
            </a:r>
            <a:r>
              <a:rPr lang="de-DE" sz="2400" dirty="0"/>
              <a:t>, </a:t>
            </a:r>
            <a:r>
              <a:rPr lang="de-DE" sz="2400" dirty="0" err="1"/>
              <a:t>see</a:t>
            </a:r>
            <a:r>
              <a:rPr lang="de-DE" sz="2400" dirty="0"/>
              <a:t> </a:t>
            </a:r>
            <a:r>
              <a:rPr lang="de-DE" sz="2400" dirty="0" err="1"/>
              <a:t>below</a:t>
            </a:r>
            <a:r>
              <a:rPr lang="de-DE" sz="2400" dirty="0"/>
              <a:t>. </a:t>
            </a:r>
            <a:endParaRPr lang="de-AT" sz="2400" dirty="0"/>
          </a:p>
        </p:txBody>
      </p:sp>
      <p:pic>
        <p:nvPicPr>
          <p:cNvPr id="8" name="Grafik 7">
            <a:extLst>
              <a:ext uri="{FF2B5EF4-FFF2-40B4-BE49-F238E27FC236}">
                <a16:creationId xmlns:a16="http://schemas.microsoft.com/office/drawing/2014/main" id="{1B032FED-8BBC-4A0B-8471-50E813C3A8FE}"/>
              </a:ext>
            </a:extLst>
          </p:cNvPr>
          <p:cNvPicPr>
            <a:picLocks noChangeAspect="1"/>
          </p:cNvPicPr>
          <p:nvPr/>
        </p:nvPicPr>
        <p:blipFill>
          <a:blip r:embed="rId6"/>
          <a:stretch>
            <a:fillRect/>
          </a:stretch>
        </p:blipFill>
        <p:spPr>
          <a:xfrm>
            <a:off x="380846" y="4628615"/>
            <a:ext cx="2581275" cy="1695450"/>
          </a:xfrm>
          <a:prstGeom prst="rect">
            <a:avLst/>
          </a:prstGeom>
        </p:spPr>
      </p:pic>
      <p:pic>
        <p:nvPicPr>
          <p:cNvPr id="11" name="Grafik 10">
            <a:extLst>
              <a:ext uri="{FF2B5EF4-FFF2-40B4-BE49-F238E27FC236}">
                <a16:creationId xmlns:a16="http://schemas.microsoft.com/office/drawing/2014/main" id="{B8011935-97A2-4FA0-B5D5-442E23CCDDA7}"/>
              </a:ext>
            </a:extLst>
          </p:cNvPr>
          <p:cNvPicPr>
            <a:picLocks noChangeAspect="1"/>
          </p:cNvPicPr>
          <p:nvPr/>
        </p:nvPicPr>
        <p:blipFill>
          <a:blip r:embed="rId7"/>
          <a:stretch>
            <a:fillRect/>
          </a:stretch>
        </p:blipFill>
        <p:spPr>
          <a:xfrm>
            <a:off x="10057154" y="2141546"/>
            <a:ext cx="1304925" cy="352425"/>
          </a:xfrm>
          <a:prstGeom prst="rect">
            <a:avLst/>
          </a:prstGeom>
        </p:spPr>
      </p:pic>
      <p:sp>
        <p:nvSpPr>
          <p:cNvPr id="12" name="Textfeld 11">
            <a:extLst>
              <a:ext uri="{FF2B5EF4-FFF2-40B4-BE49-F238E27FC236}">
                <a16:creationId xmlns:a16="http://schemas.microsoft.com/office/drawing/2014/main" id="{9BEF5C66-E0BF-4BD0-8082-9FF58A5CF463}"/>
              </a:ext>
            </a:extLst>
          </p:cNvPr>
          <p:cNvSpPr txBox="1"/>
          <p:nvPr/>
        </p:nvSpPr>
        <p:spPr>
          <a:xfrm>
            <a:off x="3080801" y="4017626"/>
            <a:ext cx="8730353" cy="2677656"/>
          </a:xfrm>
          <a:prstGeom prst="rect">
            <a:avLst/>
          </a:prstGeom>
          <a:noFill/>
        </p:spPr>
        <p:txBody>
          <a:bodyPr wrap="square" rtlCol="0">
            <a:spAutoFit/>
          </a:bodyPr>
          <a:lstStyle/>
          <a:p>
            <a:r>
              <a:rPr lang="de-DE" sz="2400" dirty="0" err="1"/>
              <a:t>It</a:t>
            </a:r>
            <a:r>
              <a:rPr lang="de-DE" sz="2400" dirty="0"/>
              <a:t> </a:t>
            </a:r>
            <a:r>
              <a:rPr lang="de-DE" sz="2400" dirty="0" err="1"/>
              <a:t>is</a:t>
            </a:r>
            <a:r>
              <a:rPr lang="de-DE" sz="2400" dirty="0"/>
              <a:t> </a:t>
            </a:r>
            <a:r>
              <a:rPr lang="de-DE" sz="2400" dirty="0" err="1"/>
              <a:t>impressive</a:t>
            </a:r>
            <a:r>
              <a:rPr lang="de-DE" sz="2400" dirty="0"/>
              <a:t> </a:t>
            </a:r>
            <a:r>
              <a:rPr lang="de-DE" sz="2400" dirty="0" err="1"/>
              <a:t>that</a:t>
            </a:r>
            <a:r>
              <a:rPr lang="de-DE" sz="2400" dirty="0"/>
              <a:t> </a:t>
            </a:r>
            <a:r>
              <a:rPr lang="de-DE" sz="2400" dirty="0" err="1"/>
              <a:t>it</a:t>
            </a:r>
            <a:r>
              <a:rPr lang="de-DE" sz="2400" dirty="0"/>
              <a:t> </a:t>
            </a:r>
            <a:r>
              <a:rPr lang="de-DE" sz="2400" dirty="0" err="1"/>
              <a:t>identifies</a:t>
            </a:r>
            <a:r>
              <a:rPr lang="de-DE" sz="2400" dirty="0"/>
              <a:t> </a:t>
            </a:r>
            <a:r>
              <a:rPr lang="de-DE" sz="2400" dirty="0" err="1"/>
              <a:t>this</a:t>
            </a:r>
            <a:r>
              <a:rPr lang="de-DE" sz="2400" dirty="0"/>
              <a:t> </a:t>
            </a:r>
            <a:r>
              <a:rPr lang="de-DE" sz="2400" dirty="0" err="1"/>
              <a:t>as</a:t>
            </a:r>
            <a:r>
              <a:rPr lang="de-DE" sz="2400" dirty="0"/>
              <a:t> a </a:t>
            </a:r>
            <a:r>
              <a:rPr lang="de-DE" sz="2400" dirty="0" err="1"/>
              <a:t>person</a:t>
            </a:r>
            <a:r>
              <a:rPr lang="de-DE" sz="2400" dirty="0"/>
              <a:t>, </a:t>
            </a:r>
            <a:r>
              <a:rPr lang="de-DE" sz="2400" dirty="0" err="1"/>
              <a:t>since</a:t>
            </a:r>
            <a:r>
              <a:rPr lang="de-DE" sz="2400" dirty="0"/>
              <a:t> </a:t>
            </a:r>
            <a:r>
              <a:rPr lang="de-DE" sz="2400" dirty="0" err="1"/>
              <a:t>only</a:t>
            </a:r>
            <a:r>
              <a:rPr lang="de-DE" sz="2400" dirty="0"/>
              <a:t> </a:t>
            </a:r>
            <a:r>
              <a:rPr lang="de-DE" sz="2400" dirty="0" err="1"/>
              <a:t>the</a:t>
            </a:r>
            <a:r>
              <a:rPr lang="de-DE" sz="2400" dirty="0"/>
              <a:t> back </a:t>
            </a:r>
            <a:r>
              <a:rPr lang="de-DE" sz="2400" dirty="0" err="1"/>
              <a:t>of</a:t>
            </a:r>
            <a:r>
              <a:rPr lang="de-DE" sz="2400" dirty="0"/>
              <a:t> a man </a:t>
            </a:r>
            <a:r>
              <a:rPr lang="de-DE" sz="2400" dirty="0" err="1"/>
              <a:t>is</a:t>
            </a:r>
            <a:r>
              <a:rPr lang="de-DE" sz="2400" dirty="0"/>
              <a:t> </a:t>
            </a:r>
            <a:r>
              <a:rPr lang="de-DE" sz="2400" dirty="0" err="1"/>
              <a:t>shown</a:t>
            </a:r>
            <a:r>
              <a:rPr lang="de-DE" sz="2400" dirty="0"/>
              <a:t>: The </a:t>
            </a:r>
            <a:r>
              <a:rPr lang="de-DE" sz="2400" dirty="0" err="1"/>
              <a:t>system</a:t>
            </a:r>
            <a:r>
              <a:rPr lang="de-DE" sz="2400" dirty="0"/>
              <a:t> </a:t>
            </a:r>
            <a:r>
              <a:rPr lang="de-DE" sz="2400" dirty="0" err="1"/>
              <a:t>has</a:t>
            </a:r>
            <a:r>
              <a:rPr lang="de-DE" sz="2400" dirty="0"/>
              <a:t> </a:t>
            </a:r>
            <a:r>
              <a:rPr lang="de-DE" sz="2400" dirty="0" err="1"/>
              <a:t>been</a:t>
            </a:r>
            <a:r>
              <a:rPr lang="de-DE" sz="2400" dirty="0"/>
              <a:t> </a:t>
            </a:r>
            <a:r>
              <a:rPr lang="de-DE" sz="2400" dirty="0" err="1"/>
              <a:t>trained</a:t>
            </a:r>
            <a:r>
              <a:rPr lang="de-DE" sz="2400" dirty="0"/>
              <a:t> </a:t>
            </a:r>
            <a:r>
              <a:rPr lang="de-DE" sz="2400" dirty="0" err="1"/>
              <a:t>with</a:t>
            </a:r>
            <a:r>
              <a:rPr lang="de-DE" sz="2400" dirty="0"/>
              <a:t> </a:t>
            </a:r>
            <a:r>
              <a:rPr lang="de-DE" sz="2400" dirty="0" err="1"/>
              <a:t>ten</a:t>
            </a:r>
            <a:r>
              <a:rPr lang="de-DE" sz="2400" dirty="0"/>
              <a:t> </a:t>
            </a:r>
            <a:r>
              <a:rPr lang="de-DE" sz="2400" dirty="0" err="1"/>
              <a:t>thousand</a:t>
            </a:r>
            <a:r>
              <a:rPr lang="de-DE" sz="2400" dirty="0"/>
              <a:t> </a:t>
            </a:r>
            <a:r>
              <a:rPr lang="de-DE" sz="2400" dirty="0" err="1"/>
              <a:t>of</a:t>
            </a:r>
            <a:r>
              <a:rPr lang="de-DE" sz="2400" dirty="0"/>
              <a:t> </a:t>
            </a:r>
            <a:r>
              <a:rPr lang="de-DE" sz="2400" dirty="0" err="1"/>
              <a:t>pictures</a:t>
            </a:r>
            <a:r>
              <a:rPr lang="de-DE" sz="2400" dirty="0"/>
              <a:t>, so AI </a:t>
            </a:r>
            <a:r>
              <a:rPr lang="de-DE" sz="2400" dirty="0" err="1"/>
              <a:t>can</a:t>
            </a:r>
            <a:r>
              <a:rPr lang="de-DE" sz="2400" dirty="0"/>
              <a:t> find out </a:t>
            </a:r>
            <a:r>
              <a:rPr lang="de-DE" sz="2400" dirty="0" err="1"/>
              <a:t>if</a:t>
            </a:r>
            <a:r>
              <a:rPr lang="de-DE" sz="2400" dirty="0"/>
              <a:t> </a:t>
            </a:r>
            <a:r>
              <a:rPr lang="de-DE" sz="2400" dirty="0" err="1"/>
              <a:t>there</a:t>
            </a:r>
            <a:r>
              <a:rPr lang="de-DE" sz="2400" dirty="0"/>
              <a:t> </a:t>
            </a:r>
            <a:r>
              <a:rPr lang="de-DE" sz="2400" dirty="0" err="1"/>
              <a:t>is</a:t>
            </a:r>
            <a:r>
              <a:rPr lang="de-DE" sz="2400" dirty="0"/>
              <a:t> a </a:t>
            </a:r>
            <a:r>
              <a:rPr lang="de-DE" sz="2400" dirty="0" err="1"/>
              <a:t>person</a:t>
            </a:r>
            <a:r>
              <a:rPr lang="de-DE" sz="2400" dirty="0"/>
              <a:t> </a:t>
            </a:r>
            <a:r>
              <a:rPr lang="de-DE" sz="2400" dirty="0" err="1"/>
              <a:t>independent</a:t>
            </a:r>
            <a:r>
              <a:rPr lang="de-DE" sz="2400" dirty="0"/>
              <a:t> </a:t>
            </a:r>
            <a:r>
              <a:rPr lang="de-DE" sz="2400" dirty="0" err="1"/>
              <a:t>of</a:t>
            </a:r>
            <a:r>
              <a:rPr lang="de-DE" sz="2400" dirty="0"/>
              <a:t> </a:t>
            </a:r>
            <a:r>
              <a:rPr lang="de-DE" sz="2400" dirty="0" err="1"/>
              <a:t>what</a:t>
            </a:r>
            <a:r>
              <a:rPr lang="de-DE" sz="2400" dirty="0"/>
              <a:t> </a:t>
            </a:r>
            <a:r>
              <a:rPr lang="de-DE" sz="2400" dirty="0" err="1"/>
              <a:t>part</a:t>
            </a:r>
            <a:r>
              <a:rPr lang="de-DE" sz="2400" dirty="0"/>
              <a:t> </a:t>
            </a:r>
            <a:r>
              <a:rPr lang="de-DE" sz="2400" dirty="0" err="1"/>
              <a:t>of</a:t>
            </a:r>
            <a:r>
              <a:rPr lang="de-DE" sz="2400" dirty="0"/>
              <a:t> a human </a:t>
            </a:r>
            <a:r>
              <a:rPr lang="de-DE" sz="2400" dirty="0" err="1"/>
              <a:t>body</a:t>
            </a:r>
            <a:r>
              <a:rPr lang="de-DE" sz="2400" dirty="0"/>
              <a:t> </a:t>
            </a:r>
            <a:r>
              <a:rPr lang="de-DE" sz="2400" dirty="0" err="1"/>
              <a:t>is</a:t>
            </a:r>
            <a:r>
              <a:rPr lang="de-DE" sz="2400" dirty="0"/>
              <a:t> </a:t>
            </a:r>
            <a:r>
              <a:rPr lang="de-DE" sz="2400" dirty="0" err="1"/>
              <a:t>shown</a:t>
            </a:r>
            <a:r>
              <a:rPr lang="de-DE" sz="2400" dirty="0"/>
              <a:t>! </a:t>
            </a:r>
            <a:r>
              <a:rPr lang="de-DE" sz="2400" dirty="0" err="1"/>
              <a:t>Ofcourse</a:t>
            </a:r>
            <a:r>
              <a:rPr lang="de-DE" sz="2400" dirty="0"/>
              <a:t> NID </a:t>
            </a:r>
            <a:r>
              <a:rPr lang="de-DE" sz="2400" dirty="0" err="1"/>
              <a:t>is</a:t>
            </a:r>
            <a:r>
              <a:rPr lang="de-DE" sz="2400" dirty="0"/>
              <a:t> </a:t>
            </a:r>
            <a:r>
              <a:rPr lang="de-DE" sz="2400" dirty="0" err="1"/>
              <a:t>relying</a:t>
            </a:r>
            <a:r>
              <a:rPr lang="de-DE" sz="2400" dirty="0"/>
              <a:t> </a:t>
            </a:r>
            <a:r>
              <a:rPr lang="de-DE" sz="2400" dirty="0" err="1"/>
              <a:t>here</a:t>
            </a:r>
            <a:r>
              <a:rPr lang="de-DE" sz="2400" dirty="0"/>
              <a:t> on </a:t>
            </a:r>
            <a:r>
              <a:rPr lang="de-DE" sz="2400" dirty="0" err="1"/>
              <a:t>work</a:t>
            </a:r>
            <a:r>
              <a:rPr lang="de-DE" sz="2400" dirty="0"/>
              <a:t> </a:t>
            </a:r>
            <a:r>
              <a:rPr lang="de-DE" sz="2400" dirty="0" err="1"/>
              <a:t>of</a:t>
            </a:r>
            <a:r>
              <a:rPr lang="de-DE" sz="2400" dirty="0"/>
              <a:t> </a:t>
            </a:r>
            <a:r>
              <a:rPr lang="de-DE" sz="2400" dirty="0" err="1"/>
              <a:t>other</a:t>
            </a:r>
            <a:r>
              <a:rPr lang="de-DE" sz="2400" dirty="0"/>
              <a:t> </a:t>
            </a:r>
            <a:r>
              <a:rPr lang="de-DE" sz="2400" dirty="0" err="1"/>
              <a:t>groups</a:t>
            </a:r>
            <a:r>
              <a:rPr lang="de-DE" sz="2400" dirty="0"/>
              <a:t>. At </a:t>
            </a:r>
            <a:r>
              <a:rPr lang="de-DE" sz="2400" dirty="0" err="1"/>
              <a:t>the</a:t>
            </a:r>
            <a:r>
              <a:rPr lang="de-DE" sz="2400" dirty="0"/>
              <a:t> </a:t>
            </a:r>
            <a:r>
              <a:rPr lang="de-DE" sz="2400" dirty="0" err="1"/>
              <a:t>moment</a:t>
            </a:r>
            <a:r>
              <a:rPr lang="de-DE" sz="2400" dirty="0"/>
              <a:t> NID </a:t>
            </a:r>
            <a:r>
              <a:rPr lang="de-DE" sz="2400" dirty="0" err="1"/>
              <a:t>can</a:t>
            </a:r>
            <a:r>
              <a:rPr lang="de-DE" sz="2400" dirty="0"/>
              <a:t> </a:t>
            </a:r>
            <a:r>
              <a:rPr lang="de-DE" sz="2400" dirty="0" err="1"/>
              <a:t>only</a:t>
            </a:r>
            <a:r>
              <a:rPr lang="de-DE" sz="2400" dirty="0"/>
              <a:t> </a:t>
            </a:r>
            <a:r>
              <a:rPr lang="de-DE" sz="2400" dirty="0" err="1"/>
              <a:t>recognize</a:t>
            </a:r>
            <a:r>
              <a:rPr lang="de-DE" sz="2400" dirty="0"/>
              <a:t> </a:t>
            </a:r>
            <a:r>
              <a:rPr lang="de-DE" sz="2400" dirty="0" err="1"/>
              <a:t>some</a:t>
            </a:r>
            <a:r>
              <a:rPr lang="de-DE" sz="2400" dirty="0"/>
              <a:t> 80 </a:t>
            </a:r>
            <a:r>
              <a:rPr lang="de-DE" sz="2400" dirty="0" err="1"/>
              <a:t>objects</a:t>
            </a:r>
            <a:r>
              <a:rPr lang="de-DE" sz="2400" dirty="0"/>
              <a:t> (</a:t>
            </a:r>
            <a:r>
              <a:rPr lang="de-DE" sz="2400" dirty="0" err="1"/>
              <a:t>person</a:t>
            </a:r>
            <a:r>
              <a:rPr lang="de-DE" sz="2400" dirty="0"/>
              <a:t>, </a:t>
            </a:r>
            <a:r>
              <a:rPr lang="de-DE" sz="2400" dirty="0" err="1"/>
              <a:t>bicycle</a:t>
            </a:r>
            <a:r>
              <a:rPr lang="de-DE" sz="2400" dirty="0"/>
              <a:t>, </a:t>
            </a:r>
            <a:r>
              <a:rPr lang="de-DE" sz="2400" dirty="0" err="1"/>
              <a:t>sofa</a:t>
            </a:r>
            <a:r>
              <a:rPr lang="de-DE" sz="2400" dirty="0"/>
              <a:t>, </a:t>
            </a:r>
            <a:r>
              <a:rPr lang="de-DE" sz="2400" dirty="0" err="1"/>
              <a:t>bottle</a:t>
            </a:r>
            <a:r>
              <a:rPr lang="de-DE" sz="2400" dirty="0"/>
              <a:t>, remote, kite, </a:t>
            </a:r>
            <a:r>
              <a:rPr lang="de-DE" sz="2400" dirty="0" err="1"/>
              <a:t>aeroplane</a:t>
            </a:r>
            <a:r>
              <a:rPr lang="de-DE" sz="2400" dirty="0"/>
              <a:t>, </a:t>
            </a:r>
            <a:r>
              <a:rPr lang="de-DE" sz="2400" dirty="0" err="1"/>
              <a:t>dog</a:t>
            </a:r>
            <a:r>
              <a:rPr lang="de-DE" sz="2400" dirty="0"/>
              <a:t>,….).</a:t>
            </a:r>
            <a:endParaRPr lang="de-AT" sz="2400" dirty="0"/>
          </a:p>
        </p:txBody>
      </p:sp>
    </p:spTree>
    <p:extLst>
      <p:ext uri="{BB962C8B-B14F-4D97-AF65-F5344CB8AC3E}">
        <p14:creationId xmlns:p14="http://schemas.microsoft.com/office/powerpoint/2010/main" val="378198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E286D128-058D-4C10-AA17-2D539A4FA653}"/>
              </a:ext>
            </a:extLst>
          </p:cNvPr>
          <p:cNvSpPr txBox="1"/>
          <p:nvPr/>
        </p:nvSpPr>
        <p:spPr>
          <a:xfrm>
            <a:off x="206734" y="302150"/>
            <a:ext cx="11985266" cy="1200329"/>
          </a:xfrm>
          <a:prstGeom prst="rect">
            <a:avLst/>
          </a:prstGeom>
          <a:noFill/>
        </p:spPr>
        <p:txBody>
          <a:bodyPr wrap="square" rtlCol="0">
            <a:spAutoFit/>
          </a:bodyPr>
          <a:lstStyle/>
          <a:p>
            <a:r>
              <a:rPr lang="de-DE" sz="2400" dirty="0"/>
              <a:t>When </a:t>
            </a:r>
            <a:r>
              <a:rPr lang="de-DE" sz="2400" dirty="0" err="1"/>
              <a:t>clicking</a:t>
            </a:r>
            <a:r>
              <a:rPr lang="de-DE" sz="2400" dirty="0"/>
              <a:t> at </a:t>
            </a:r>
            <a:r>
              <a:rPr lang="de-DE" sz="2400" dirty="0" err="1"/>
              <a:t>the</a:t>
            </a:r>
            <a:r>
              <a:rPr lang="de-DE" sz="2400" dirty="0"/>
              <a:t> </a:t>
            </a:r>
            <a:r>
              <a:rPr lang="de-DE" sz="2400" dirty="0" err="1"/>
              <a:t>icon</a:t>
            </a:r>
            <a:r>
              <a:rPr lang="de-DE" sz="2400" dirty="0"/>
              <a:t> ….  in </a:t>
            </a:r>
            <a:r>
              <a:rPr lang="de-DE" sz="2400" dirty="0" err="1"/>
              <a:t>the</a:t>
            </a:r>
            <a:r>
              <a:rPr lang="de-DE" sz="2400" dirty="0"/>
              <a:t> </a:t>
            </a:r>
            <a:r>
              <a:rPr lang="de-DE" sz="2400" dirty="0" err="1"/>
              <a:t>upper</a:t>
            </a:r>
            <a:r>
              <a:rPr lang="de-DE" sz="2400" dirty="0"/>
              <a:t> </a:t>
            </a:r>
            <a:r>
              <a:rPr lang="de-DE" sz="2400" dirty="0" err="1"/>
              <a:t>left</a:t>
            </a:r>
            <a:r>
              <a:rPr lang="de-DE" sz="2400" dirty="0"/>
              <a:t> </a:t>
            </a:r>
            <a:r>
              <a:rPr lang="de-DE" sz="2400" dirty="0" err="1"/>
              <a:t>corner</a:t>
            </a:r>
            <a:r>
              <a:rPr lang="de-DE" sz="2400" dirty="0"/>
              <a:t> </a:t>
            </a:r>
            <a:r>
              <a:rPr lang="de-DE" sz="2400" dirty="0" err="1"/>
              <a:t>you</a:t>
            </a:r>
            <a:r>
              <a:rPr lang="de-DE" sz="2400" dirty="0"/>
              <a:t> </a:t>
            </a:r>
            <a:r>
              <a:rPr lang="de-DE" sz="2400" dirty="0" err="1"/>
              <a:t>can</a:t>
            </a:r>
            <a:r>
              <a:rPr lang="de-DE" sz="2400" dirty="0"/>
              <a:t> </a:t>
            </a:r>
            <a:r>
              <a:rPr lang="de-DE" sz="2400" dirty="0" err="1"/>
              <a:t>draw</a:t>
            </a:r>
            <a:r>
              <a:rPr lang="de-DE" sz="2400" dirty="0"/>
              <a:t> in (</a:t>
            </a:r>
            <a:r>
              <a:rPr lang="de-DE" sz="2400" dirty="0" err="1"/>
              <a:t>the</a:t>
            </a:r>
            <a:r>
              <a:rPr lang="de-DE" sz="2400" dirty="0"/>
              <a:t> simple </a:t>
            </a:r>
            <a:r>
              <a:rPr lang="de-DE" sz="2400" dirty="0" err="1"/>
              <a:t>case</a:t>
            </a:r>
            <a:r>
              <a:rPr lang="de-DE" sz="2400" dirty="0"/>
              <a:t>) </a:t>
            </a:r>
            <a:r>
              <a:rPr lang="de-DE" sz="2400" dirty="0" err="1"/>
              <a:t>the</a:t>
            </a:r>
            <a:r>
              <a:rPr lang="de-DE" sz="2400" dirty="0"/>
              <a:t>  </a:t>
            </a:r>
            <a:r>
              <a:rPr lang="de-DE" sz="2400" dirty="0" err="1"/>
              <a:t>blue</a:t>
            </a:r>
            <a:r>
              <a:rPr lang="de-DE" sz="2400" dirty="0"/>
              <a:t> </a:t>
            </a:r>
            <a:r>
              <a:rPr lang="de-DE" sz="2400" dirty="0" err="1"/>
              <a:t>outline</a:t>
            </a:r>
            <a:r>
              <a:rPr lang="de-DE" sz="2400" dirty="0"/>
              <a:t> </a:t>
            </a:r>
            <a:r>
              <a:rPr lang="de-DE" sz="2400" dirty="0" err="1"/>
              <a:t>of</a:t>
            </a:r>
            <a:r>
              <a:rPr lang="de-DE" sz="2400" dirty="0"/>
              <a:t> a </a:t>
            </a:r>
            <a:r>
              <a:rPr lang="de-DE" sz="2400" dirty="0" err="1"/>
              <a:t>rectangle</a:t>
            </a:r>
            <a:r>
              <a:rPr lang="de-DE" sz="2400" dirty="0"/>
              <a:t> </a:t>
            </a:r>
            <a:r>
              <a:rPr lang="de-DE" sz="2400" b="1" dirty="0" err="1"/>
              <a:t>anywhere</a:t>
            </a:r>
            <a:r>
              <a:rPr lang="de-DE" sz="2400" dirty="0"/>
              <a:t> on </a:t>
            </a:r>
            <a:r>
              <a:rPr lang="de-DE" sz="2400" dirty="0" err="1"/>
              <a:t>the</a:t>
            </a:r>
            <a:r>
              <a:rPr lang="de-DE" sz="2400" dirty="0"/>
              <a:t> </a:t>
            </a:r>
            <a:r>
              <a:rPr lang="de-DE" sz="2400" dirty="0" err="1"/>
              <a:t>current</a:t>
            </a:r>
            <a:r>
              <a:rPr lang="de-DE" sz="2400" dirty="0"/>
              <a:t> screen, </a:t>
            </a:r>
            <a:r>
              <a:rPr lang="de-DE" sz="2400" dirty="0" err="1"/>
              <a:t>typically</a:t>
            </a:r>
            <a:r>
              <a:rPr lang="de-DE" sz="2400" dirty="0"/>
              <a:t> </a:t>
            </a:r>
            <a:r>
              <a:rPr lang="de-DE" sz="2400" dirty="0" err="1"/>
              <a:t>over</a:t>
            </a:r>
            <a:r>
              <a:rPr lang="de-DE" sz="2400" dirty="0"/>
              <a:t> a </a:t>
            </a:r>
            <a:r>
              <a:rPr lang="de-DE" sz="2400" dirty="0" err="1"/>
              <a:t>part</a:t>
            </a:r>
            <a:r>
              <a:rPr lang="de-DE" sz="2400" dirty="0"/>
              <a:t> </a:t>
            </a:r>
            <a:r>
              <a:rPr lang="de-DE" sz="2400" dirty="0" err="1"/>
              <a:t>of</a:t>
            </a:r>
            <a:r>
              <a:rPr lang="de-DE" sz="2400" dirty="0"/>
              <a:t> </a:t>
            </a:r>
            <a:r>
              <a:rPr lang="de-DE" sz="2400" dirty="0" err="1"/>
              <a:t>text</a:t>
            </a:r>
            <a:r>
              <a:rPr lang="de-DE" sz="2400" dirty="0"/>
              <a:t> </a:t>
            </a:r>
            <a:r>
              <a:rPr lang="de-DE" sz="2400" dirty="0" err="1"/>
              <a:t>or</a:t>
            </a:r>
            <a:r>
              <a:rPr lang="de-DE" sz="2400" dirty="0"/>
              <a:t> </a:t>
            </a:r>
            <a:r>
              <a:rPr lang="de-DE" sz="2400" dirty="0" err="1"/>
              <a:t>or</a:t>
            </a:r>
            <a:r>
              <a:rPr lang="de-DE" sz="2400" dirty="0"/>
              <a:t> </a:t>
            </a:r>
            <a:r>
              <a:rPr lang="de-DE" sz="2400" dirty="0" err="1"/>
              <a:t>part</a:t>
            </a:r>
            <a:r>
              <a:rPr lang="de-DE" sz="2400" dirty="0"/>
              <a:t> </a:t>
            </a:r>
            <a:r>
              <a:rPr lang="de-DE" sz="2400" dirty="0" err="1"/>
              <a:t>of</a:t>
            </a:r>
            <a:r>
              <a:rPr lang="de-DE" sz="2400" dirty="0"/>
              <a:t> an </a:t>
            </a:r>
            <a:r>
              <a:rPr lang="de-DE" sz="2400" dirty="0" err="1"/>
              <a:t>image</a:t>
            </a:r>
            <a:r>
              <a:rPr lang="de-DE" sz="2400" dirty="0"/>
              <a:t> (</a:t>
            </a:r>
            <a:r>
              <a:rPr lang="de-DE" sz="2400" dirty="0" err="1"/>
              <a:t>here</a:t>
            </a:r>
            <a:r>
              <a:rPr lang="de-DE" sz="2400" dirty="0"/>
              <a:t>: Grazer Hüte, Krakau)</a:t>
            </a:r>
            <a:r>
              <a:rPr lang="de-DE" sz="2400" dirty="0" err="1"/>
              <a:t>where</a:t>
            </a:r>
            <a:r>
              <a:rPr lang="de-DE" sz="2400" dirty="0"/>
              <a:t> </a:t>
            </a:r>
            <a:r>
              <a:rPr lang="de-DE" sz="2400" dirty="0" err="1"/>
              <a:t>you</a:t>
            </a:r>
            <a:r>
              <a:rPr lang="de-DE" sz="2400" dirty="0"/>
              <a:t> </a:t>
            </a:r>
            <a:r>
              <a:rPr lang="de-DE" sz="2400" dirty="0" err="1"/>
              <a:t>want</a:t>
            </a:r>
            <a:r>
              <a:rPr lang="de-DE" sz="2400" dirty="0"/>
              <a:t> </a:t>
            </a:r>
            <a:r>
              <a:rPr lang="de-DE" sz="2400" dirty="0" err="1"/>
              <a:t>to</a:t>
            </a:r>
            <a:r>
              <a:rPr lang="de-DE" sz="2400" dirty="0"/>
              <a:t> </a:t>
            </a:r>
            <a:r>
              <a:rPr lang="de-DE" sz="2400" dirty="0" err="1"/>
              <a:t>add</a:t>
            </a:r>
            <a:r>
              <a:rPr lang="de-DE" sz="2400" dirty="0"/>
              <a:t> </a:t>
            </a:r>
            <a:r>
              <a:rPr lang="de-DE" sz="2400" dirty="0" err="1"/>
              <a:t>information</a:t>
            </a:r>
            <a:r>
              <a:rPr lang="de-DE" sz="2400" dirty="0"/>
              <a:t> </a:t>
            </a:r>
            <a:r>
              <a:rPr lang="de-DE" sz="2400" dirty="0" err="1"/>
              <a:t>or</a:t>
            </a:r>
            <a:r>
              <a:rPr lang="de-DE" sz="2400" dirty="0"/>
              <a:t> a link. </a:t>
            </a:r>
          </a:p>
        </p:txBody>
      </p:sp>
      <p:pic>
        <p:nvPicPr>
          <p:cNvPr id="4" name="Grafik 3">
            <a:extLst>
              <a:ext uri="{FF2B5EF4-FFF2-40B4-BE49-F238E27FC236}">
                <a16:creationId xmlns:a16="http://schemas.microsoft.com/office/drawing/2014/main" id="{3492D85B-48F5-4C7E-8B21-C994952CBB8D}"/>
              </a:ext>
            </a:extLst>
          </p:cNvPr>
          <p:cNvPicPr>
            <a:picLocks noChangeAspect="1"/>
          </p:cNvPicPr>
          <p:nvPr/>
        </p:nvPicPr>
        <p:blipFill>
          <a:blip r:embed="rId4"/>
          <a:stretch>
            <a:fillRect/>
          </a:stretch>
        </p:blipFill>
        <p:spPr>
          <a:xfrm>
            <a:off x="3415899" y="423431"/>
            <a:ext cx="428625" cy="266700"/>
          </a:xfrm>
          <a:prstGeom prst="rect">
            <a:avLst/>
          </a:prstGeom>
        </p:spPr>
      </p:pic>
      <p:sp>
        <p:nvSpPr>
          <p:cNvPr id="8" name="Textfeld 7">
            <a:extLst>
              <a:ext uri="{FF2B5EF4-FFF2-40B4-BE49-F238E27FC236}">
                <a16:creationId xmlns:a16="http://schemas.microsoft.com/office/drawing/2014/main" id="{20D03970-2F9A-42F3-9870-34BE09BB2D57}"/>
              </a:ext>
            </a:extLst>
          </p:cNvPr>
          <p:cNvSpPr txBox="1"/>
          <p:nvPr/>
        </p:nvSpPr>
        <p:spPr>
          <a:xfrm>
            <a:off x="4365512" y="1506226"/>
            <a:ext cx="7826488" cy="1569660"/>
          </a:xfrm>
          <a:prstGeom prst="rect">
            <a:avLst/>
          </a:prstGeom>
          <a:noFill/>
        </p:spPr>
        <p:txBody>
          <a:bodyPr wrap="square" rtlCol="0">
            <a:spAutoFit/>
          </a:bodyPr>
          <a:lstStyle/>
          <a:p>
            <a:r>
              <a:rPr lang="de-DE" sz="2400" dirty="0" err="1"/>
              <a:t>You</a:t>
            </a:r>
            <a:r>
              <a:rPr lang="de-DE" sz="2400" dirty="0"/>
              <a:t> </a:t>
            </a:r>
            <a:r>
              <a:rPr lang="de-DE" sz="2400" dirty="0" err="1"/>
              <a:t>can</a:t>
            </a:r>
            <a:r>
              <a:rPr lang="de-DE" sz="2400" dirty="0"/>
              <a:t> </a:t>
            </a:r>
            <a:r>
              <a:rPr lang="de-DE" sz="2400" dirty="0" err="1"/>
              <a:t>then</a:t>
            </a:r>
            <a:r>
              <a:rPr lang="de-DE" sz="2400" dirty="0"/>
              <a:t> </a:t>
            </a:r>
            <a:r>
              <a:rPr lang="de-DE" sz="2400" dirty="0" err="1"/>
              <a:t>add</a:t>
            </a:r>
            <a:r>
              <a:rPr lang="de-DE" sz="2400" dirty="0"/>
              <a:t>, </a:t>
            </a:r>
            <a:r>
              <a:rPr lang="de-DE" sz="2400" dirty="0" err="1"/>
              <a:t>using</a:t>
            </a:r>
            <a:r>
              <a:rPr lang="de-DE" sz="2400" dirty="0"/>
              <a:t> </a:t>
            </a:r>
            <a:r>
              <a:rPr lang="de-DE" sz="2400" dirty="0" err="1"/>
              <a:t>the</a:t>
            </a:r>
            <a:r>
              <a:rPr lang="de-DE" sz="2400" dirty="0"/>
              <a:t> form </a:t>
            </a:r>
            <a:r>
              <a:rPr lang="de-DE" sz="2400" dirty="0" err="1"/>
              <a:t>that</a:t>
            </a:r>
            <a:r>
              <a:rPr lang="de-DE" sz="2400" dirty="0"/>
              <a:t> </a:t>
            </a:r>
            <a:r>
              <a:rPr lang="de-DE" sz="2400" dirty="0" err="1"/>
              <a:t>appears</a:t>
            </a:r>
            <a:r>
              <a:rPr lang="de-DE" sz="2400" dirty="0"/>
              <a:t> </a:t>
            </a:r>
            <a:r>
              <a:rPr lang="de-DE" sz="2400" dirty="0" err="1"/>
              <a:t>as</a:t>
            </a:r>
            <a:r>
              <a:rPr lang="de-DE" sz="2400" dirty="0"/>
              <a:t> </a:t>
            </a:r>
            <a:r>
              <a:rPr lang="de-DE" sz="2400" dirty="0" err="1"/>
              <a:t>you</a:t>
            </a:r>
            <a:r>
              <a:rPr lang="de-DE" sz="2400" dirty="0"/>
              <a:t> </a:t>
            </a:r>
            <a:r>
              <a:rPr lang="de-DE" sz="2400" dirty="0" err="1"/>
              <a:t>draw</a:t>
            </a:r>
            <a:r>
              <a:rPr lang="de-DE" sz="2400" dirty="0"/>
              <a:t> </a:t>
            </a:r>
            <a:r>
              <a:rPr lang="de-DE" sz="2400" dirty="0" err="1"/>
              <a:t>the</a:t>
            </a:r>
            <a:r>
              <a:rPr lang="de-DE" sz="2400" dirty="0"/>
              <a:t> </a:t>
            </a:r>
            <a:r>
              <a:rPr lang="de-DE" sz="2400" dirty="0" err="1"/>
              <a:t>blue</a:t>
            </a:r>
            <a:r>
              <a:rPr lang="de-DE" sz="2400" dirty="0"/>
              <a:t> </a:t>
            </a:r>
            <a:r>
              <a:rPr lang="de-DE" sz="2400" dirty="0" err="1"/>
              <a:t>outline</a:t>
            </a:r>
            <a:r>
              <a:rPr lang="de-DE" sz="2400" dirty="0"/>
              <a:t> (</a:t>
            </a:r>
            <a:r>
              <a:rPr lang="de-DE" sz="2400" dirty="0" err="1"/>
              <a:t>see</a:t>
            </a:r>
            <a:r>
              <a:rPr lang="de-DE" sz="2400" dirty="0"/>
              <a:t> </a:t>
            </a:r>
            <a:r>
              <a:rPr lang="de-DE" sz="2400" dirty="0" err="1"/>
              <a:t>below</a:t>
            </a:r>
            <a:r>
              <a:rPr lang="de-DE" sz="2400" dirty="0"/>
              <a:t>) an „</a:t>
            </a:r>
            <a:r>
              <a:rPr lang="de-DE" sz="2400" dirty="0" err="1"/>
              <a:t>annotation</a:t>
            </a:r>
            <a:r>
              <a:rPr lang="de-DE" sz="2400" dirty="0"/>
              <a:t>“ (</a:t>
            </a:r>
            <a:r>
              <a:rPr lang="de-DE" sz="2400" dirty="0" err="1"/>
              <a:t>as</a:t>
            </a:r>
            <a:r>
              <a:rPr lang="de-DE" sz="2400" dirty="0"/>
              <a:t> </a:t>
            </a:r>
            <a:r>
              <a:rPr lang="de-DE" sz="2400" dirty="0" err="1"/>
              <a:t>we</a:t>
            </a:r>
            <a:r>
              <a:rPr lang="de-DE" sz="2400" dirty="0"/>
              <a:t> </a:t>
            </a:r>
            <a:r>
              <a:rPr lang="de-DE" sz="2400" dirty="0" err="1"/>
              <a:t>call</a:t>
            </a:r>
            <a:r>
              <a:rPr lang="de-DE" sz="2400" dirty="0"/>
              <a:t> </a:t>
            </a:r>
            <a:r>
              <a:rPr lang="de-DE" sz="2400" dirty="0" err="1"/>
              <a:t>it</a:t>
            </a:r>
            <a:r>
              <a:rPr lang="de-DE" sz="2400" dirty="0"/>
              <a:t>) i.e. </a:t>
            </a:r>
            <a:r>
              <a:rPr lang="de-DE" sz="2400" dirty="0" err="1"/>
              <a:t>any</a:t>
            </a:r>
            <a:r>
              <a:rPr lang="de-DE" sz="2400" dirty="0"/>
              <a:t> </a:t>
            </a:r>
            <a:r>
              <a:rPr lang="de-DE" sz="2400" dirty="0" err="1"/>
              <a:t>combination</a:t>
            </a:r>
            <a:r>
              <a:rPr lang="de-DE" sz="2400" dirty="0"/>
              <a:t> </a:t>
            </a:r>
            <a:r>
              <a:rPr lang="de-DE" sz="2400" dirty="0" err="1"/>
              <a:t>of</a:t>
            </a:r>
            <a:r>
              <a:rPr lang="de-DE" sz="2400" dirty="0"/>
              <a:t> </a:t>
            </a:r>
            <a:r>
              <a:rPr lang="de-DE" sz="2400" dirty="0" err="1"/>
              <a:t>text</a:t>
            </a:r>
            <a:r>
              <a:rPr lang="de-DE" sz="2400" dirty="0"/>
              <a:t>, links, </a:t>
            </a:r>
            <a:r>
              <a:rPr lang="de-DE" sz="2400" dirty="0" err="1"/>
              <a:t>images</a:t>
            </a:r>
            <a:r>
              <a:rPr lang="de-DE" sz="2400" dirty="0"/>
              <a:t> </a:t>
            </a:r>
            <a:r>
              <a:rPr lang="de-DE" sz="2400" dirty="0" err="1"/>
              <a:t>or</a:t>
            </a:r>
            <a:r>
              <a:rPr lang="de-DE" sz="2400" dirty="0"/>
              <a:t> </a:t>
            </a:r>
            <a:r>
              <a:rPr lang="de-DE" sz="2400" dirty="0" err="1"/>
              <a:t>mediaclips</a:t>
            </a:r>
            <a:r>
              <a:rPr lang="de-DE" sz="2400" dirty="0"/>
              <a:t>. Note </a:t>
            </a:r>
            <a:r>
              <a:rPr lang="de-DE" sz="2400" dirty="0" err="1"/>
              <a:t>this</a:t>
            </a:r>
            <a:r>
              <a:rPr lang="de-DE" sz="2400" dirty="0"/>
              <a:t> </a:t>
            </a:r>
            <a:r>
              <a:rPr lang="de-DE" sz="2400" dirty="0" err="1"/>
              <a:t>does</a:t>
            </a:r>
            <a:r>
              <a:rPr lang="de-DE" sz="2400" dirty="0"/>
              <a:t> not </a:t>
            </a:r>
            <a:r>
              <a:rPr lang="de-DE" sz="2400" dirty="0" err="1"/>
              <a:t>destroy</a:t>
            </a:r>
            <a:r>
              <a:rPr lang="de-DE" sz="2400" dirty="0"/>
              <a:t> </a:t>
            </a:r>
            <a:r>
              <a:rPr lang="de-DE" sz="2400" dirty="0" err="1"/>
              <a:t>the</a:t>
            </a:r>
            <a:r>
              <a:rPr lang="de-DE" sz="2400" dirty="0"/>
              <a:t> </a:t>
            </a:r>
            <a:r>
              <a:rPr lang="de-DE" sz="2400" dirty="0" err="1"/>
              <a:t>structure</a:t>
            </a:r>
            <a:r>
              <a:rPr lang="de-DE" sz="2400" dirty="0"/>
              <a:t> </a:t>
            </a:r>
            <a:r>
              <a:rPr lang="de-DE" sz="2400" dirty="0" err="1"/>
              <a:t>of</a:t>
            </a:r>
            <a:r>
              <a:rPr lang="de-DE" sz="2400" dirty="0"/>
              <a:t> </a:t>
            </a:r>
            <a:r>
              <a:rPr lang="de-DE" sz="2400" dirty="0" err="1"/>
              <a:t>the</a:t>
            </a:r>
            <a:r>
              <a:rPr lang="de-DE" sz="2400" dirty="0"/>
              <a:t> </a:t>
            </a:r>
            <a:r>
              <a:rPr lang="de-DE" sz="2400" dirty="0" err="1"/>
              <a:t>page</a:t>
            </a:r>
            <a:r>
              <a:rPr lang="de-DE" sz="2400" dirty="0"/>
              <a:t>!</a:t>
            </a:r>
          </a:p>
        </p:txBody>
      </p:sp>
      <p:pic>
        <p:nvPicPr>
          <p:cNvPr id="14" name="Grafik 13">
            <a:extLst>
              <a:ext uri="{FF2B5EF4-FFF2-40B4-BE49-F238E27FC236}">
                <a16:creationId xmlns:a16="http://schemas.microsoft.com/office/drawing/2014/main" id="{9919AE2A-ED77-409A-A51E-AC55C029F6AF}"/>
              </a:ext>
            </a:extLst>
          </p:cNvPr>
          <p:cNvPicPr>
            <a:picLocks noChangeAspect="1"/>
          </p:cNvPicPr>
          <p:nvPr/>
        </p:nvPicPr>
        <p:blipFill>
          <a:blip r:embed="rId5"/>
          <a:stretch>
            <a:fillRect/>
          </a:stretch>
        </p:blipFill>
        <p:spPr>
          <a:xfrm>
            <a:off x="246894" y="1594068"/>
            <a:ext cx="4007275" cy="2173571"/>
          </a:xfrm>
          <a:prstGeom prst="rect">
            <a:avLst/>
          </a:prstGeom>
        </p:spPr>
      </p:pic>
      <p:pic>
        <p:nvPicPr>
          <p:cNvPr id="18" name="Grafik 17">
            <a:extLst>
              <a:ext uri="{FF2B5EF4-FFF2-40B4-BE49-F238E27FC236}">
                <a16:creationId xmlns:a16="http://schemas.microsoft.com/office/drawing/2014/main" id="{DCC5913C-02D9-4690-A55C-CED00BF1481A}"/>
              </a:ext>
            </a:extLst>
          </p:cNvPr>
          <p:cNvPicPr>
            <a:picLocks noChangeAspect="1"/>
          </p:cNvPicPr>
          <p:nvPr/>
        </p:nvPicPr>
        <p:blipFill>
          <a:blip r:embed="rId6"/>
          <a:stretch>
            <a:fillRect/>
          </a:stretch>
        </p:blipFill>
        <p:spPr>
          <a:xfrm>
            <a:off x="95389" y="4645546"/>
            <a:ext cx="8317557" cy="2173572"/>
          </a:xfrm>
          <a:prstGeom prst="rect">
            <a:avLst/>
          </a:prstGeom>
        </p:spPr>
      </p:pic>
      <p:sp>
        <p:nvSpPr>
          <p:cNvPr id="20" name="Textfeld 19">
            <a:extLst>
              <a:ext uri="{FF2B5EF4-FFF2-40B4-BE49-F238E27FC236}">
                <a16:creationId xmlns:a16="http://schemas.microsoft.com/office/drawing/2014/main" id="{B5DDF30F-7476-4E02-B3A5-AFD42B4CEA0A}"/>
              </a:ext>
            </a:extLst>
          </p:cNvPr>
          <p:cNvSpPr txBox="1"/>
          <p:nvPr/>
        </p:nvSpPr>
        <p:spPr>
          <a:xfrm>
            <a:off x="4365512" y="3075886"/>
            <a:ext cx="6993654" cy="1569660"/>
          </a:xfrm>
          <a:prstGeom prst="rect">
            <a:avLst/>
          </a:prstGeom>
          <a:noFill/>
        </p:spPr>
        <p:txBody>
          <a:bodyPr wrap="square" rtlCol="0">
            <a:spAutoFit/>
          </a:bodyPr>
          <a:lstStyle/>
          <a:p>
            <a:r>
              <a:rPr lang="de-DE" sz="2400" dirty="0" err="1"/>
              <a:t>To</a:t>
            </a:r>
            <a:r>
              <a:rPr lang="de-DE" sz="2400" dirty="0"/>
              <a:t> </a:t>
            </a:r>
            <a:r>
              <a:rPr lang="de-DE" sz="2400" dirty="0" err="1"/>
              <a:t>provide</a:t>
            </a:r>
            <a:r>
              <a:rPr lang="de-DE" sz="2400" dirty="0"/>
              <a:t> </a:t>
            </a:r>
            <a:r>
              <a:rPr lang="de-DE" sz="2400" dirty="0" err="1"/>
              <a:t>text</a:t>
            </a:r>
            <a:r>
              <a:rPr lang="de-DE" sz="2400" dirty="0"/>
              <a:t>, just type </a:t>
            </a:r>
            <a:r>
              <a:rPr lang="de-DE" sz="2400" dirty="0" err="1"/>
              <a:t>it</a:t>
            </a:r>
            <a:r>
              <a:rPr lang="de-DE" sz="2400" dirty="0"/>
              <a:t> in </a:t>
            </a:r>
            <a:r>
              <a:rPr lang="de-DE" sz="2400" dirty="0" err="1"/>
              <a:t>the</a:t>
            </a:r>
            <a:r>
              <a:rPr lang="de-DE" sz="2400" dirty="0"/>
              <a:t> form and </a:t>
            </a:r>
            <a:r>
              <a:rPr lang="de-DE" sz="2400" dirty="0" err="1"/>
              <a:t>store</a:t>
            </a:r>
            <a:r>
              <a:rPr lang="de-DE" sz="2400" dirty="0"/>
              <a:t> it. </a:t>
            </a:r>
            <a:r>
              <a:rPr lang="de-DE" sz="2400" dirty="0" err="1"/>
              <a:t>To</a:t>
            </a:r>
            <a:r>
              <a:rPr lang="de-DE" sz="2400" dirty="0"/>
              <a:t> </a:t>
            </a:r>
            <a:r>
              <a:rPr lang="de-DE" sz="2400" dirty="0" err="1"/>
              <a:t>add</a:t>
            </a:r>
            <a:r>
              <a:rPr lang="de-DE" sz="2400" dirty="0"/>
              <a:t> a link, </a:t>
            </a:r>
            <a:r>
              <a:rPr lang="de-DE" sz="2400" dirty="0" err="1"/>
              <a:t>use</a:t>
            </a:r>
            <a:r>
              <a:rPr lang="de-DE" sz="2400" dirty="0"/>
              <a:t> link </a:t>
            </a:r>
            <a:r>
              <a:rPr lang="de-DE" sz="2400" dirty="0" err="1"/>
              <a:t>icon</a:t>
            </a:r>
            <a:r>
              <a:rPr lang="de-DE" sz="2400" dirty="0"/>
              <a:t> and </a:t>
            </a:r>
            <a:r>
              <a:rPr lang="de-DE" sz="2400" dirty="0" err="1"/>
              <a:t>insert</a:t>
            </a:r>
            <a:r>
              <a:rPr lang="de-DE" sz="2400" dirty="0"/>
              <a:t> link and a </a:t>
            </a:r>
            <a:r>
              <a:rPr lang="de-DE" sz="2400" dirty="0" err="1"/>
              <a:t>short</a:t>
            </a:r>
            <a:r>
              <a:rPr lang="de-DE" sz="2400" dirty="0"/>
              <a:t> </a:t>
            </a:r>
            <a:r>
              <a:rPr lang="de-DE" sz="2400" dirty="0" err="1"/>
              <a:t>description</a:t>
            </a:r>
            <a:r>
              <a:rPr lang="de-DE" sz="2400" dirty="0"/>
              <a:t>, </a:t>
            </a:r>
            <a:r>
              <a:rPr lang="de-DE" sz="2400" dirty="0" err="1"/>
              <a:t>to</a:t>
            </a:r>
            <a:r>
              <a:rPr lang="de-DE" sz="2400" dirty="0"/>
              <a:t> </a:t>
            </a:r>
            <a:r>
              <a:rPr lang="de-DE" sz="2400" dirty="0" err="1"/>
              <a:t>add</a:t>
            </a:r>
            <a:r>
              <a:rPr lang="de-DE" sz="2400" dirty="0"/>
              <a:t> a </a:t>
            </a:r>
            <a:r>
              <a:rPr lang="de-DE" sz="2400" dirty="0" err="1"/>
              <a:t>media</a:t>
            </a:r>
            <a:r>
              <a:rPr lang="de-DE" sz="2400" dirty="0"/>
              <a:t> </a:t>
            </a:r>
            <a:r>
              <a:rPr lang="de-DE" sz="2400" dirty="0" err="1"/>
              <a:t>object</a:t>
            </a:r>
            <a:r>
              <a:rPr lang="de-DE" sz="2400" dirty="0"/>
              <a:t> </a:t>
            </a:r>
            <a:r>
              <a:rPr lang="de-DE" sz="2400" dirty="0" err="1"/>
              <a:t>chose</a:t>
            </a:r>
            <a:r>
              <a:rPr lang="de-DE" sz="2400" dirty="0"/>
              <a:t> </a:t>
            </a:r>
            <a:r>
              <a:rPr lang="de-DE" sz="2400" dirty="0" err="1"/>
              <a:t>the</a:t>
            </a:r>
            <a:r>
              <a:rPr lang="de-DE" sz="2400" dirty="0"/>
              <a:t> </a:t>
            </a:r>
            <a:r>
              <a:rPr lang="de-DE" sz="2400" dirty="0" err="1"/>
              <a:t>icon</a:t>
            </a:r>
            <a:r>
              <a:rPr lang="de-DE" sz="2400" dirty="0"/>
              <a:t>. </a:t>
            </a:r>
            <a:r>
              <a:rPr lang="en-US" sz="2400" dirty="0"/>
              <a:t>Pictures can have arbitrarily large resolution! </a:t>
            </a:r>
            <a:endParaRPr lang="de-AT" sz="2400" dirty="0"/>
          </a:p>
        </p:txBody>
      </p:sp>
      <p:sp>
        <p:nvSpPr>
          <p:cNvPr id="21" name="Textfeld 20">
            <a:extLst>
              <a:ext uri="{FF2B5EF4-FFF2-40B4-BE49-F238E27FC236}">
                <a16:creationId xmlns:a16="http://schemas.microsoft.com/office/drawing/2014/main" id="{0D6E11D4-4F70-48CF-A4F3-71BCA87FC18B}"/>
              </a:ext>
            </a:extLst>
          </p:cNvPr>
          <p:cNvSpPr txBox="1"/>
          <p:nvPr/>
        </p:nvSpPr>
        <p:spPr>
          <a:xfrm>
            <a:off x="8555603" y="4577200"/>
            <a:ext cx="3541007" cy="2308324"/>
          </a:xfrm>
          <a:prstGeom prst="rect">
            <a:avLst/>
          </a:prstGeom>
          <a:noFill/>
        </p:spPr>
        <p:txBody>
          <a:bodyPr wrap="square" rtlCol="0">
            <a:spAutoFit/>
          </a:bodyPr>
          <a:lstStyle/>
          <a:p>
            <a:r>
              <a:rPr lang="en-US" sz="2400" dirty="0"/>
              <a:t>Pictures, even if © protected can be used but one must not upload the picture but use its graphic address!!! This is as legal as any ordinary link.</a:t>
            </a:r>
            <a:endParaRPr lang="de-AT" sz="2400" dirty="0"/>
          </a:p>
        </p:txBody>
      </p:sp>
    </p:spTree>
    <p:extLst>
      <p:ext uri="{BB962C8B-B14F-4D97-AF65-F5344CB8AC3E}">
        <p14:creationId xmlns:p14="http://schemas.microsoft.com/office/powerpoint/2010/main" val="48035044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2931</Words>
  <Application>Microsoft Office PowerPoint</Application>
  <PresentationFormat>Breitbild</PresentationFormat>
  <Paragraphs>116</Paragraphs>
  <Slides>22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22</vt:i4>
      </vt:variant>
    </vt:vector>
  </HeadingPairs>
  <TitlesOfParts>
    <vt:vector size="26" baseType="lpstr">
      <vt:lpstr>Arial</vt:lpstr>
      <vt:lpstr>Calibri</vt:lpstr>
      <vt:lpstr>Calibri Light</vt:lpstr>
      <vt:lpstr>Office</vt:lpstr>
      <vt:lpstr>Documents Must Allow More Than Just Passive Reading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Advances in IT should be used to change how digital libraries are used</dc:title>
  <dc:creator>Hermann Maurer</dc:creator>
  <cp:lastModifiedBy>Hermann Maurer</cp:lastModifiedBy>
  <cp:revision>117</cp:revision>
  <dcterms:created xsi:type="dcterms:W3CDTF">2024-11-11T14:01:17Z</dcterms:created>
  <dcterms:modified xsi:type="dcterms:W3CDTF">2025-05-23T11:23:10Z</dcterms:modified>
</cp:coreProperties>
</file>