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69" r:id="rId5"/>
    <p:sldId id="272" r:id="rId6"/>
    <p:sldId id="260" r:id="rId7"/>
    <p:sldId id="259" r:id="rId8"/>
    <p:sldId id="270" r:id="rId9"/>
    <p:sldId id="257" r:id="rId10"/>
    <p:sldId id="258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037A3-15D6-447D-BC5C-3EE223201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55A4A2-6A99-44D6-8F19-B39A90EE5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61E9B8-E45F-4B3B-AA26-0F99F2D7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81895-248F-4F1B-B9D3-B55958F0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4780FC-9569-4C16-BCB6-C03C7877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56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75431-C3F7-4A93-91BB-C83581F2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C833F6-884B-4248-ADCB-3BD3C1FDE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1580B0-CB89-4CA8-A843-BCBCBB8E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20ADDD-D92B-4CFB-9606-E797122B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753CCB-FFB0-4C1D-BCB4-8675BB29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182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BCF5EB6-04A1-490D-A462-7C189E7EA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5305C6-40BF-4B23-A7D8-C8CA9D496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1CA73A-0058-453B-AC2C-578D8CD9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8C8759-07AD-4178-B4F8-AED5E43E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E88032-6A7F-428B-A5AD-D6D7E3E0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329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0E74A-4C36-4EB3-9FCE-936FAADE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6B937A-0751-45C0-B56C-D682E2EC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798867-38A1-4232-A5B0-340013B1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DD06F4-4CA1-475E-8542-E1A0649F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F9F8B9-FEF2-4BE6-BFA8-BEB55E77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54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B409C-8C25-4285-B5F8-6B96C0F9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8109F1-EA77-4650-99CF-2384A8404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09DF7B-E3B0-4EDC-812B-241D2AA8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27A7D-5ACF-4932-AB0B-4147F5DA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FDD91A-13FE-4F37-8086-8DFBD31B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342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39DA0-CDE3-4693-B149-1CAF7664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55630E-DA77-4A62-898C-0C394E5F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ACDE3D-CF47-4635-9BD0-358102277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C6D8CC-B272-41F0-BECE-F26BF995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21CEB-7E6E-4BD8-93AA-98C42370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5D8C90-AEEC-4621-8EDC-111DFD71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27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E0847-5D0B-4442-BCF9-7E5AC029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F91756-4D5C-417C-9BE6-2A90E14E0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E5CB03-BA10-4D1D-A477-68E9E1460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8DA0B7-CC51-403E-99BF-6C9B5B14B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BD7D50-8D35-424C-AE7F-979738315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FD4CAB-25FD-413D-AACB-FF93D0F4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1287BF-49E1-47DB-AD67-2DCFA3F2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FFA56F6-00F0-4012-BE58-B6E7A72A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30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407A1-8FBE-4323-BE77-0AE1BB79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D16FCC-69A9-4C81-9BF4-5E8FDBD3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E83CB8-5AA6-4C83-B286-0ADADF7B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FE7476-0AEE-4D45-A643-076266DF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46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866E35-34B8-4E07-8711-14C29082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D37BB6-1CB8-4232-91D6-B7ED5E42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756238-7F7A-4A27-B677-0FB24FEB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482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553E5-9552-4DCB-A0DB-990C6342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D68472-DF2F-4889-9551-6B6A03F4B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8303C-DC98-4523-B412-A5C51DED8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19B50F-192D-49BD-9CE8-9D37BEED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438B02-1F4B-4AD2-B362-97EC2061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D803F-9F09-470D-B2A0-C63B68A1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935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F374E-63FA-408A-A0D5-B21A80F8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BDB610-C9A3-4303-A953-1C3840351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F6497C-8088-4217-A071-0C21F0D6C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985D9E-BFA3-4F59-8EA6-59E34854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9027CA-7596-4D29-A831-365D7EEB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8FDCD4-0EE4-41CF-834E-605264CF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520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5EB5AE-EF04-4657-9F58-69B0CE35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051664-FA9C-4018-BE0D-223BD9F89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1C580C-8D44-4829-8961-A62F989A1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A941-207B-4DE0-9058-E6BC9C326631}" type="datetimeFigureOut">
              <a:rPr lang="de-AT" smtClean="0"/>
              <a:t>06.05.2026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8BA43E-A3D1-401D-9967-AA01606D5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FBD41-A55F-45DA-8DCB-DE3874134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78FF-8560-4C6E-91CC-F4884138B4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931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80753E2-962A-4CC0-84F6-095ED1ABA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408433"/>
            <a:ext cx="1948012" cy="159242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7ADC39C-C355-4BC9-A45F-3A6AAACFE7B3}"/>
              </a:ext>
            </a:extLst>
          </p:cNvPr>
          <p:cNvSpPr txBox="1"/>
          <p:nvPr/>
        </p:nvSpPr>
        <p:spPr>
          <a:xfrm>
            <a:off x="2808399" y="431196"/>
            <a:ext cx="7070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Dr. Hermann Maurer</a:t>
            </a:r>
          </a:p>
          <a:p>
            <a:r>
              <a:rPr lang="de-DE" sz="3200" dirty="0"/>
              <a:t>Professor Emeritus </a:t>
            </a:r>
            <a:r>
              <a:rPr lang="de-DE" sz="3200" dirty="0" err="1"/>
              <a:t>for</a:t>
            </a:r>
            <a:r>
              <a:rPr lang="de-DE" sz="3200" dirty="0"/>
              <a:t> Computer Science, Graz University </a:t>
            </a:r>
            <a:r>
              <a:rPr lang="de-DE" sz="3200" dirty="0" err="1"/>
              <a:t>of</a:t>
            </a:r>
            <a:r>
              <a:rPr lang="de-DE" sz="3200" dirty="0"/>
              <a:t> Technology, Austria</a:t>
            </a:r>
            <a:endParaRPr lang="de-AT" sz="3200" dirty="0"/>
          </a:p>
        </p:txBody>
      </p:sp>
      <p:pic>
        <p:nvPicPr>
          <p:cNvPr id="1026" name="Picture 2" descr="Zaka">
            <a:extLst>
              <a:ext uri="{FF2B5EF4-FFF2-40B4-BE49-F238E27FC236}">
                <a16:creationId xmlns:a16="http://schemas.microsoft.com/office/drawing/2014/main" id="{E966E730-6DE4-48F8-8ED7-AD2B770A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78" y="1738648"/>
            <a:ext cx="2593988" cy="29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8B13FD7-1116-4201-8042-D6127740DC63}"/>
              </a:ext>
            </a:extLst>
          </p:cNvPr>
          <p:cNvSpPr txBox="1"/>
          <p:nvPr/>
        </p:nvSpPr>
        <p:spPr>
          <a:xfrm>
            <a:off x="283334" y="2322492"/>
            <a:ext cx="85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The </a:t>
            </a:r>
            <a:r>
              <a:rPr lang="de-DE" sz="3200" dirty="0" err="1"/>
              <a:t>work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be</a:t>
            </a:r>
            <a:r>
              <a:rPr lang="de-DE" sz="3200" dirty="0"/>
              <a:t> </a:t>
            </a:r>
            <a:r>
              <a:rPr lang="de-DE" sz="3200" dirty="0" err="1"/>
              <a:t>reported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done</a:t>
            </a:r>
            <a:r>
              <a:rPr lang="de-DE" sz="3200" dirty="0"/>
              <a:t> </a:t>
            </a:r>
            <a:r>
              <a:rPr lang="de-DE" sz="3200" dirty="0" err="1"/>
              <a:t>jointly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Dr. Bilal </a:t>
            </a:r>
            <a:r>
              <a:rPr lang="de-DE" sz="3200" dirty="0" err="1"/>
              <a:t>Zaka</a:t>
            </a:r>
            <a:r>
              <a:rPr lang="de-DE" sz="3200" dirty="0"/>
              <a:t> </a:t>
            </a:r>
            <a:r>
              <a:rPr lang="de-DE" sz="3200" dirty="0" err="1"/>
              <a:t>from</a:t>
            </a:r>
            <a:r>
              <a:rPr lang="de-DE" sz="3200" dirty="0"/>
              <a:t> COMSATS University in Islamabad, Pakistan. He </a:t>
            </a:r>
            <a:r>
              <a:rPr lang="de-DE" sz="3200" dirty="0" err="1"/>
              <a:t>is</a:t>
            </a:r>
            <a:r>
              <a:rPr lang="de-DE" sz="3200" dirty="0"/>
              <a:t> also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first</a:t>
            </a:r>
            <a:r>
              <a:rPr lang="de-DE" sz="3200" dirty="0"/>
              <a:t> </a:t>
            </a:r>
            <a:r>
              <a:rPr lang="de-DE" sz="3200" dirty="0" err="1"/>
              <a:t>author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our</a:t>
            </a:r>
            <a:r>
              <a:rPr lang="de-DE" sz="3200" dirty="0"/>
              <a:t> </a:t>
            </a:r>
            <a:r>
              <a:rPr lang="de-DE" sz="3200" dirty="0" err="1"/>
              <a:t>paper</a:t>
            </a:r>
            <a:r>
              <a:rPr lang="de-DE" sz="3200" dirty="0"/>
              <a:t>.</a:t>
            </a:r>
            <a:endParaRPr lang="de-AT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B8F4EE-B3FB-4DED-BDE6-8CEE92F6A96D}"/>
              </a:ext>
            </a:extLst>
          </p:cNvPr>
          <p:cNvSpPr txBox="1"/>
          <p:nvPr/>
        </p:nvSpPr>
        <p:spPr>
          <a:xfrm>
            <a:off x="283335" y="4006786"/>
            <a:ext cx="114450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Official title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my</a:t>
            </a:r>
            <a:r>
              <a:rPr lang="de-DE" sz="2800" dirty="0"/>
              <a:t> </a:t>
            </a:r>
            <a:r>
              <a:rPr lang="de-DE" sz="2800" dirty="0" err="1"/>
              <a:t>talk</a:t>
            </a:r>
            <a:r>
              <a:rPr lang="de-DE" sz="2800" dirty="0"/>
              <a:t>: </a:t>
            </a:r>
          </a:p>
          <a:p>
            <a:br>
              <a:rPr lang="de-DE" sz="1400" dirty="0"/>
            </a:br>
            <a:r>
              <a:rPr lang="en-US" sz="2800" b="1" dirty="0"/>
              <a:t>COMBATING POLARIZATION THROUGH CREDIBLE INFORMATION EXCHANGE: A TRUST-CENTERED SOCIAL MEDIA ARCHITECTURE</a:t>
            </a:r>
          </a:p>
          <a:p>
            <a:endParaRPr lang="en-US" sz="2800" b="1" dirty="0"/>
          </a:p>
          <a:p>
            <a:r>
              <a:rPr lang="en-US" sz="2800" dirty="0"/>
              <a:t>But maybe </a:t>
            </a:r>
            <a:r>
              <a:rPr lang="en-US" sz="2800" b="1" dirty="0"/>
              <a:t>ATSNET – A T</a:t>
            </a:r>
            <a:r>
              <a:rPr lang="en-US" sz="2800" dirty="0"/>
              <a:t>rustworthy</a:t>
            </a:r>
            <a:r>
              <a:rPr lang="en-US" sz="2800" b="1" dirty="0"/>
              <a:t> S</a:t>
            </a:r>
            <a:r>
              <a:rPr lang="en-US" sz="2800" dirty="0"/>
              <a:t>ocia</a:t>
            </a:r>
            <a:r>
              <a:rPr lang="en-US" sz="2800" b="1" dirty="0"/>
              <a:t>l </a:t>
            </a:r>
            <a:r>
              <a:rPr lang="en-US" sz="2800" b="1" dirty="0" err="1"/>
              <a:t>NET</a:t>
            </a:r>
            <a:r>
              <a:rPr lang="en-US" sz="2800" dirty="0" err="1"/>
              <a:t>work</a:t>
            </a:r>
            <a:r>
              <a:rPr lang="en-US" sz="2800" b="1" dirty="0"/>
              <a:t> </a:t>
            </a:r>
            <a:r>
              <a:rPr lang="en-US" sz="2800" dirty="0"/>
              <a:t>is easier to understand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96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2A5A89D-4CE5-4244-8F33-181707BA656C}"/>
              </a:ext>
            </a:extLst>
          </p:cNvPr>
          <p:cNvSpPr txBox="1"/>
          <p:nvPr/>
        </p:nvSpPr>
        <p:spPr>
          <a:xfrm>
            <a:off x="476518" y="476518"/>
            <a:ext cx="10921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developed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sketched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development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some</a:t>
            </a:r>
            <a:r>
              <a:rPr lang="de-DE" sz="2800" dirty="0"/>
              <a:t> 50 different AI </a:t>
            </a:r>
            <a:r>
              <a:rPr lang="de-DE" sz="2800" dirty="0" err="1"/>
              <a:t>modules</a:t>
            </a:r>
            <a:r>
              <a:rPr lang="de-DE" sz="2800" dirty="0"/>
              <a:t> and do not </a:t>
            </a:r>
            <a:r>
              <a:rPr lang="de-DE" sz="2800" dirty="0" err="1"/>
              <a:t>intend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reveal</a:t>
            </a:r>
            <a:r>
              <a:rPr lang="de-DE" sz="2800" dirty="0"/>
              <a:t> all </a:t>
            </a:r>
            <a:r>
              <a:rPr lang="de-DE" sz="2800" dirty="0" err="1"/>
              <a:t>information</a:t>
            </a:r>
            <a:r>
              <a:rPr lang="de-DE" sz="2800" dirty="0"/>
              <a:t> on </a:t>
            </a:r>
            <a:r>
              <a:rPr lang="de-DE" sz="2800" dirty="0" err="1"/>
              <a:t>them</a:t>
            </a:r>
            <a:r>
              <a:rPr lang="de-DE" sz="2800" dirty="0"/>
              <a:t>. </a:t>
            </a:r>
            <a:r>
              <a:rPr lang="de-DE" sz="2800" dirty="0" err="1"/>
              <a:t>We</a:t>
            </a:r>
            <a:r>
              <a:rPr lang="de-DE" sz="2800" dirty="0"/>
              <a:t> will </a:t>
            </a:r>
            <a:r>
              <a:rPr lang="de-DE" sz="2800" dirty="0" err="1"/>
              <a:t>make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system</a:t>
            </a:r>
            <a:r>
              <a:rPr lang="de-DE" sz="2800" dirty="0"/>
              <a:t> </a:t>
            </a:r>
            <a:r>
              <a:rPr lang="de-DE" sz="2800" dirty="0" err="1"/>
              <a:t>software</a:t>
            </a:r>
            <a:r>
              <a:rPr lang="de-DE" sz="2800" dirty="0"/>
              <a:t> </a:t>
            </a:r>
            <a:r>
              <a:rPr lang="de-DE" sz="2800" dirty="0" err="1"/>
              <a:t>available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any</a:t>
            </a:r>
            <a:r>
              <a:rPr lang="de-DE" sz="2800" dirty="0"/>
              <a:t> </a:t>
            </a:r>
            <a:r>
              <a:rPr lang="de-DE" sz="2800" dirty="0" err="1"/>
              <a:t>organization</a:t>
            </a:r>
            <a:r>
              <a:rPr lang="de-DE" sz="2800" dirty="0"/>
              <a:t> </a:t>
            </a:r>
            <a:r>
              <a:rPr lang="de-DE" sz="2800" dirty="0" err="1"/>
              <a:t>interested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finnished</a:t>
            </a:r>
            <a:r>
              <a:rPr lang="de-DE" sz="2800" dirty="0"/>
              <a:t>, but </a:t>
            </a:r>
            <a:r>
              <a:rPr lang="de-DE" sz="2800" dirty="0" err="1"/>
              <a:t>some</a:t>
            </a:r>
            <a:r>
              <a:rPr lang="de-DE" sz="2800" dirty="0"/>
              <a:t> </a:t>
            </a:r>
            <a:r>
              <a:rPr lang="de-DE" sz="2800" dirty="0" err="1"/>
              <a:t>details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hiding</a:t>
            </a:r>
            <a:r>
              <a:rPr lang="de-DE" sz="2800" dirty="0"/>
              <a:t> on </a:t>
            </a:r>
            <a:r>
              <a:rPr lang="de-DE" sz="2800" dirty="0" err="1"/>
              <a:t>purpose</a:t>
            </a:r>
            <a:r>
              <a:rPr lang="de-DE" sz="2800" dirty="0"/>
              <a:t> „</a:t>
            </a:r>
            <a:r>
              <a:rPr lang="de-DE" sz="2800" dirty="0" err="1"/>
              <a:t>for</a:t>
            </a:r>
            <a:r>
              <a:rPr lang="de-DE" sz="2800" dirty="0"/>
              <a:t> digital </a:t>
            </a:r>
            <a:r>
              <a:rPr lang="de-DE" sz="2800" dirty="0" err="1"/>
              <a:t>souvereinity</a:t>
            </a:r>
            <a:r>
              <a:rPr lang="de-DE" sz="2800" dirty="0"/>
              <a:t>“ </a:t>
            </a:r>
            <a:r>
              <a:rPr lang="de-DE" sz="2800" dirty="0" err="1"/>
              <a:t>reasons</a:t>
            </a:r>
            <a:r>
              <a:rPr lang="de-DE" sz="2800" dirty="0"/>
              <a:t>. Thus, not all </a:t>
            </a:r>
            <a:r>
              <a:rPr lang="de-DE" sz="2800" dirty="0" err="1"/>
              <a:t>ideas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copied</a:t>
            </a:r>
            <a:r>
              <a:rPr lang="de-DE" sz="2800" dirty="0"/>
              <a:t> </a:t>
            </a:r>
            <a:r>
              <a:rPr lang="de-DE" sz="2800" dirty="0" err="1"/>
              <a:t>easily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sz="2800" dirty="0"/>
              <a:t>I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apologize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also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reason</a:t>
            </a:r>
            <a:r>
              <a:rPr lang="de-DE" sz="2800" dirty="0"/>
              <a:t> </a:t>
            </a:r>
            <a:r>
              <a:rPr lang="de-DE" sz="2800" dirty="0" err="1"/>
              <a:t>why</a:t>
            </a:r>
            <a:r>
              <a:rPr lang="de-DE" sz="2800" dirty="0"/>
              <a:t> I do not </a:t>
            </a:r>
            <a:r>
              <a:rPr lang="de-DE" sz="2800" dirty="0" err="1"/>
              <a:t>want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dicuss</a:t>
            </a:r>
            <a:r>
              <a:rPr lang="de-DE" sz="2800" dirty="0"/>
              <a:t> 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details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any</a:t>
            </a:r>
            <a:r>
              <a:rPr lang="de-DE" sz="2800" dirty="0"/>
              <a:t> </a:t>
            </a:r>
            <a:r>
              <a:rPr lang="de-DE" sz="2800" dirty="0" err="1"/>
              <a:t>extent</a:t>
            </a:r>
            <a:r>
              <a:rPr lang="de-DE" sz="2800" dirty="0"/>
              <a:t>. And I am happy </a:t>
            </a:r>
            <a:r>
              <a:rPr lang="de-DE" sz="2800" dirty="0" err="1"/>
              <a:t>that</a:t>
            </a:r>
            <a:r>
              <a:rPr lang="de-DE" sz="2800" dirty="0"/>
              <a:t> I was </a:t>
            </a:r>
            <a:r>
              <a:rPr lang="de-DE" sz="2800" dirty="0" err="1"/>
              <a:t>given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20 </a:t>
            </a:r>
            <a:r>
              <a:rPr lang="de-DE" sz="2800" dirty="0" err="1"/>
              <a:t>minutes</a:t>
            </a:r>
            <a:r>
              <a:rPr lang="de-DE" sz="2800" dirty="0"/>
              <a:t> time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my</a:t>
            </a:r>
            <a:r>
              <a:rPr lang="de-DE" sz="2800" dirty="0"/>
              <a:t> </a:t>
            </a:r>
            <a:r>
              <a:rPr lang="de-DE" sz="2800" dirty="0" err="1"/>
              <a:t>presentation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just </a:t>
            </a:r>
            <a:r>
              <a:rPr lang="de-DE" sz="2800" dirty="0" err="1"/>
              <a:t>give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a </a:t>
            </a:r>
            <a:r>
              <a:rPr lang="de-DE" sz="2800" dirty="0" err="1"/>
              <a:t>first</a:t>
            </a:r>
            <a:r>
              <a:rPr lang="de-DE" sz="2800" dirty="0"/>
              <a:t> </a:t>
            </a:r>
            <a:r>
              <a:rPr lang="de-DE" sz="2800" dirty="0" err="1"/>
              <a:t>impression</a:t>
            </a:r>
            <a:r>
              <a:rPr lang="de-DE" sz="2800" dirty="0"/>
              <a:t>.</a:t>
            </a:r>
            <a:endParaRPr lang="de-AT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8FA7C1-2D27-47C9-A2F4-7ED45FDFBBD1}"/>
              </a:ext>
            </a:extLst>
          </p:cNvPr>
          <p:cNvSpPr txBox="1"/>
          <p:nvPr/>
        </p:nvSpPr>
        <p:spPr>
          <a:xfrm>
            <a:off x="476518" y="4565600"/>
            <a:ext cx="10509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Thank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invitiation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participate</a:t>
            </a:r>
            <a:r>
              <a:rPr lang="de-DE" sz="2800" dirty="0"/>
              <a:t> in </a:t>
            </a:r>
            <a:r>
              <a:rPr lang="de-DE" sz="2800" dirty="0" err="1"/>
              <a:t>this</a:t>
            </a:r>
            <a:r>
              <a:rPr lang="de-DE" sz="2800" dirty="0"/>
              <a:t> AAI </a:t>
            </a:r>
            <a:r>
              <a:rPr lang="de-DE" sz="2800" dirty="0" err="1"/>
              <a:t>Serbia</a:t>
            </a:r>
            <a:r>
              <a:rPr lang="de-DE" sz="2800" dirty="0"/>
              <a:t> 2026 </a:t>
            </a:r>
            <a:r>
              <a:rPr lang="de-DE" sz="2800" dirty="0" err="1"/>
              <a:t>great</a:t>
            </a:r>
            <a:r>
              <a:rPr lang="de-DE" sz="2800" dirty="0"/>
              <a:t> </a:t>
            </a:r>
            <a:r>
              <a:rPr lang="de-DE" sz="2800" dirty="0" err="1"/>
              <a:t>event</a:t>
            </a:r>
            <a:r>
              <a:rPr lang="de-DE" sz="2800" dirty="0"/>
              <a:t>, and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listening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me.</a:t>
            </a:r>
          </a:p>
          <a:p>
            <a:endParaRPr lang="de-DE" sz="2800" dirty="0"/>
          </a:p>
          <a:p>
            <a:r>
              <a:rPr lang="de-DE" sz="2800" dirty="0"/>
              <a:t>Professor Dr. Hermann Maurer, hmaurer100@gmail.com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9208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F96CB24-BAC5-4FA9-8BD0-67ACD67EFD8F}"/>
              </a:ext>
            </a:extLst>
          </p:cNvPr>
          <p:cNvSpPr txBox="1"/>
          <p:nvPr/>
        </p:nvSpPr>
        <p:spPr>
          <a:xfrm>
            <a:off x="309094" y="197956"/>
            <a:ext cx="11024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ATSNET – A T</a:t>
            </a:r>
            <a:r>
              <a:rPr lang="en-US" sz="3600" dirty="0"/>
              <a:t>rustworthy</a:t>
            </a:r>
            <a:r>
              <a:rPr lang="en-US" sz="3600" b="1" dirty="0"/>
              <a:t> S</a:t>
            </a:r>
            <a:r>
              <a:rPr lang="en-US" sz="3600" dirty="0"/>
              <a:t>ocial</a:t>
            </a:r>
            <a:r>
              <a:rPr lang="en-US" sz="3600" b="1" dirty="0"/>
              <a:t> </a:t>
            </a:r>
            <a:r>
              <a:rPr lang="en-US" sz="3600" b="1" dirty="0" err="1"/>
              <a:t>NET</a:t>
            </a:r>
            <a:r>
              <a:rPr lang="en-US" sz="3600" dirty="0" err="1"/>
              <a:t>work</a:t>
            </a:r>
            <a:r>
              <a:rPr lang="en-US" sz="3600" b="1" dirty="0"/>
              <a:t>  </a:t>
            </a:r>
            <a:r>
              <a:rPr lang="en-US" sz="3600" dirty="0"/>
              <a:t>as answer to all social networks full of fake information</a:t>
            </a:r>
            <a:endParaRPr lang="de-DE" sz="3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A810992-8B88-4871-827E-F1DF62682012}"/>
              </a:ext>
            </a:extLst>
          </p:cNvPr>
          <p:cNvSpPr txBox="1"/>
          <p:nvPr/>
        </p:nvSpPr>
        <p:spPr>
          <a:xfrm>
            <a:off x="494514" y="2099257"/>
            <a:ext cx="4662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It</a:t>
            </a:r>
            <a:r>
              <a:rPr lang="de-DE" sz="2800" dirty="0"/>
              <a:t> all </a:t>
            </a:r>
            <a:r>
              <a:rPr lang="de-DE" sz="2800" dirty="0" err="1"/>
              <a:t>started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an </a:t>
            </a:r>
            <a:r>
              <a:rPr lang="de-DE" sz="2800" dirty="0" err="1"/>
              <a:t>attempt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provide</a:t>
            </a:r>
            <a:r>
              <a:rPr lang="de-DE" sz="2800" dirty="0"/>
              <a:t> </a:t>
            </a:r>
            <a:r>
              <a:rPr lang="de-DE" sz="2800" dirty="0" err="1"/>
              <a:t>trustworth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information</a:t>
            </a:r>
            <a:r>
              <a:rPr lang="de-DE" sz="2800" dirty="0"/>
              <a:t>,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tightly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controlled</a:t>
            </a:r>
            <a:r>
              <a:rPr lang="de-DE" sz="2800" dirty="0"/>
              <a:t> </a:t>
            </a:r>
            <a:r>
              <a:rPr lang="de-DE" sz="2800" dirty="0" err="1"/>
              <a:t>than</a:t>
            </a:r>
            <a:r>
              <a:rPr lang="de-DE" sz="2800" dirty="0"/>
              <a:t> in Wikipedia.</a:t>
            </a:r>
          </a:p>
          <a:p>
            <a:r>
              <a:rPr lang="de-DE" sz="2800" dirty="0"/>
              <a:t> </a:t>
            </a:r>
          </a:p>
          <a:p>
            <a:r>
              <a:rPr lang="de-DE" sz="2800" dirty="0" err="1"/>
              <a:t>It</a:t>
            </a:r>
            <a:r>
              <a:rPr lang="de-DE" sz="2800" dirty="0"/>
              <a:t> was  </a:t>
            </a:r>
            <a:r>
              <a:rPr lang="de-DE" sz="2800" dirty="0" err="1"/>
              <a:t>called</a:t>
            </a:r>
            <a:r>
              <a:rPr lang="de-DE" sz="2800" dirty="0"/>
              <a:t> </a:t>
            </a:r>
            <a:r>
              <a:rPr lang="de-DE" sz="2800" b="1" dirty="0"/>
              <a:t>Austria-Forum</a:t>
            </a:r>
          </a:p>
          <a:p>
            <a:r>
              <a:rPr lang="de-DE" sz="2800" dirty="0" err="1"/>
              <a:t>with</a:t>
            </a:r>
            <a:r>
              <a:rPr lang="de-DE" sz="2800" dirty="0"/>
              <a:t> 300+ </a:t>
            </a:r>
            <a:r>
              <a:rPr lang="de-DE" sz="2800" dirty="0" err="1"/>
              <a:t>experts</a:t>
            </a:r>
            <a:r>
              <a:rPr lang="de-DE" sz="2800" dirty="0"/>
              <a:t> </a:t>
            </a:r>
            <a:r>
              <a:rPr lang="de-DE" sz="2800" dirty="0" err="1"/>
              <a:t>as</a:t>
            </a:r>
            <a:r>
              <a:rPr lang="de-DE" sz="2800" dirty="0"/>
              <a:t> Editors</a:t>
            </a:r>
            <a:r>
              <a:rPr lang="de-DE" sz="4800" dirty="0"/>
              <a:t> </a:t>
            </a:r>
            <a:endParaRPr lang="de-AT" sz="4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63B456-6ADA-4146-819B-8A0765C5E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268" y="1637592"/>
            <a:ext cx="6966732" cy="445519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D05DB67-0DEF-466F-9081-A8E1F55FADDE}"/>
              </a:ext>
            </a:extLst>
          </p:cNvPr>
          <p:cNvSpPr txBox="1"/>
          <p:nvPr/>
        </p:nvSpPr>
        <p:spPr>
          <a:xfrm>
            <a:off x="5156666" y="5631117"/>
            <a:ext cx="443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  <a:p>
            <a:r>
              <a:rPr lang="de-DE" dirty="0"/>
              <a:t>1503068 Objekte in dieser Kategorie </a:t>
            </a:r>
          </a:p>
          <a:p>
            <a:r>
              <a:rPr lang="de-DE" dirty="0"/>
              <a:t>5778 Digitale Bücher</a:t>
            </a:r>
          </a:p>
        </p:txBody>
      </p:sp>
    </p:spTree>
    <p:extLst>
      <p:ext uri="{BB962C8B-B14F-4D97-AF65-F5344CB8AC3E}">
        <p14:creationId xmlns:p14="http://schemas.microsoft.com/office/powerpoint/2010/main" val="15207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A94BF5A-116A-4704-B0DA-B7473FD5A9A7}"/>
              </a:ext>
            </a:extLst>
          </p:cNvPr>
          <p:cNvSpPr txBox="1"/>
          <p:nvPr/>
        </p:nvSpPr>
        <p:spPr>
          <a:xfrm>
            <a:off x="425003" y="463639"/>
            <a:ext cx="111273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However</a:t>
            </a:r>
            <a:r>
              <a:rPr lang="de-DE" sz="2800" dirty="0"/>
              <a:t>, </a:t>
            </a:r>
            <a:r>
              <a:rPr lang="de-DE" sz="2800" dirty="0" err="1"/>
              <a:t>even</a:t>
            </a:r>
            <a:r>
              <a:rPr lang="de-DE" sz="2800" dirty="0"/>
              <a:t> 300 </a:t>
            </a:r>
            <a:r>
              <a:rPr lang="de-DE" sz="2800" dirty="0" err="1"/>
              <a:t>editors</a:t>
            </a:r>
            <a:r>
              <a:rPr lang="de-DE" sz="2800" dirty="0"/>
              <a:t> (</a:t>
            </a:r>
            <a:r>
              <a:rPr lang="de-DE" sz="2800" dirty="0" err="1"/>
              <a:t>experts</a:t>
            </a:r>
            <a:r>
              <a:rPr lang="de-DE" sz="2800" dirty="0"/>
              <a:t> in different </a:t>
            </a:r>
            <a:r>
              <a:rPr lang="de-DE" sz="2800" dirty="0" err="1"/>
              <a:t>areas</a:t>
            </a:r>
            <a:r>
              <a:rPr lang="de-DE" sz="2800" dirty="0"/>
              <a:t>)  </a:t>
            </a:r>
            <a:r>
              <a:rPr lang="de-DE" sz="2800" dirty="0" err="1"/>
              <a:t>were</a:t>
            </a:r>
            <a:r>
              <a:rPr lang="de-DE" sz="2800" dirty="0"/>
              <a:t> not </a:t>
            </a:r>
            <a:r>
              <a:rPr lang="de-DE" sz="2800" dirty="0" err="1"/>
              <a:t>enough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guarantee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all </a:t>
            </a:r>
            <a:r>
              <a:rPr lang="de-DE" sz="2800" dirty="0" err="1"/>
              <a:t>would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quality</a:t>
            </a:r>
            <a:r>
              <a:rPr lang="de-DE" sz="2800" dirty="0"/>
              <a:t> </a:t>
            </a:r>
            <a:r>
              <a:rPr lang="de-DE" sz="2800" dirty="0" err="1"/>
              <a:t>desired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sz="2800" dirty="0" err="1"/>
              <a:t>It</a:t>
            </a:r>
            <a:r>
              <a:rPr lang="de-DE" sz="2800" dirty="0"/>
              <a:t> was </a:t>
            </a:r>
            <a:r>
              <a:rPr lang="de-DE" sz="2800" dirty="0" err="1"/>
              <a:t>clear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measures</a:t>
            </a:r>
            <a:r>
              <a:rPr lang="de-DE" sz="2800" dirty="0"/>
              <a:t> </a:t>
            </a:r>
            <a:r>
              <a:rPr lang="de-DE" sz="2800" dirty="0" err="1"/>
              <a:t>would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needed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sz="2800" dirty="0"/>
              <a:t>This </a:t>
            </a:r>
            <a:r>
              <a:rPr lang="de-DE" sz="2800" dirty="0" err="1"/>
              <a:t>lead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concept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NID (Net Interactive </a:t>
            </a:r>
            <a:r>
              <a:rPr lang="de-DE" sz="2800" dirty="0" err="1"/>
              <a:t>Documents</a:t>
            </a:r>
            <a:r>
              <a:rPr lang="de-DE" sz="2800" dirty="0"/>
              <a:t>) </a:t>
            </a:r>
            <a:r>
              <a:rPr lang="de-DE" sz="2800" dirty="0" err="1"/>
              <a:t>where</a:t>
            </a:r>
            <a:r>
              <a:rPr lang="de-DE" sz="2800" dirty="0"/>
              <a:t> </a:t>
            </a:r>
            <a:r>
              <a:rPr lang="de-DE" sz="2800" dirty="0" err="1"/>
              <a:t>information</a:t>
            </a:r>
            <a:r>
              <a:rPr lang="de-DE" sz="2800" dirty="0"/>
              <a:t> was </a:t>
            </a:r>
            <a:r>
              <a:rPr lang="de-DE" sz="2800" dirty="0" err="1"/>
              <a:t>basically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uploaded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experts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had</a:t>
            </a:r>
            <a:r>
              <a:rPr lang="de-DE" sz="2800" dirty="0"/>
              <a:t> </a:t>
            </a:r>
            <a:r>
              <a:rPr lang="de-DE" sz="2800" dirty="0" err="1"/>
              <a:t>approved</a:t>
            </a:r>
            <a:r>
              <a:rPr lang="de-DE" sz="2800" dirty="0"/>
              <a:t> it. And </a:t>
            </a:r>
            <a:r>
              <a:rPr lang="de-DE" sz="2800" dirty="0" err="1"/>
              <a:t>users</a:t>
            </a:r>
            <a:r>
              <a:rPr lang="de-DE" sz="2800" dirty="0"/>
              <a:t> </a:t>
            </a:r>
            <a:r>
              <a:rPr lang="de-DE" sz="2800" dirty="0" err="1"/>
              <a:t>were</a:t>
            </a:r>
            <a:r>
              <a:rPr lang="de-DE" sz="2800" dirty="0"/>
              <a:t> </a:t>
            </a:r>
            <a:r>
              <a:rPr lang="de-DE" sz="2800" dirty="0" err="1"/>
              <a:t>allowed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provide</a:t>
            </a:r>
            <a:r>
              <a:rPr lang="de-DE" sz="2800" dirty="0"/>
              <a:t> </a:t>
            </a:r>
            <a:r>
              <a:rPr lang="de-DE" sz="2800" dirty="0" err="1"/>
              <a:t>information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sending</a:t>
            </a:r>
            <a:r>
              <a:rPr lang="de-DE" sz="2800" dirty="0"/>
              <a:t> </a:t>
            </a:r>
            <a:r>
              <a:rPr lang="de-DE" sz="2800" dirty="0" err="1"/>
              <a:t>feedback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even</a:t>
            </a:r>
            <a:r>
              <a:rPr lang="de-DE" sz="2800" dirty="0"/>
              <a:t> </a:t>
            </a:r>
            <a:r>
              <a:rPr lang="de-DE" sz="2800" dirty="0" err="1"/>
              <a:t>making</a:t>
            </a:r>
            <a:r>
              <a:rPr lang="de-DE" sz="2800" dirty="0"/>
              <a:t> „</a:t>
            </a:r>
            <a:r>
              <a:rPr lang="de-DE" sz="2800" dirty="0" err="1"/>
              <a:t>annotations</a:t>
            </a:r>
            <a:r>
              <a:rPr lang="de-DE" sz="2800" dirty="0"/>
              <a:t>“ in </a:t>
            </a:r>
            <a:r>
              <a:rPr lang="de-DE" sz="2800" dirty="0" err="1"/>
              <a:t>existing</a:t>
            </a:r>
            <a:r>
              <a:rPr lang="de-DE" sz="2800" dirty="0"/>
              <a:t> </a:t>
            </a:r>
            <a:r>
              <a:rPr lang="de-DE" sz="2800" dirty="0" err="1"/>
              <a:t>contributions</a:t>
            </a:r>
            <a:r>
              <a:rPr lang="de-DE" sz="2800" dirty="0"/>
              <a:t>. </a:t>
            </a:r>
          </a:p>
          <a:p>
            <a:endParaRPr lang="de-DE" sz="2800" dirty="0"/>
          </a:p>
          <a:p>
            <a:r>
              <a:rPr lang="de-DE" sz="2800" dirty="0"/>
              <a:t>But 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annotation</a:t>
            </a:r>
            <a:r>
              <a:rPr lang="de-DE" sz="2800" dirty="0"/>
              <a:t> </a:t>
            </a:r>
            <a:r>
              <a:rPr lang="de-DE" sz="2800" dirty="0" err="1"/>
              <a:t>mechanism</a:t>
            </a:r>
            <a:r>
              <a:rPr lang="de-DE" sz="2800" dirty="0"/>
              <a:t> would </a:t>
            </a:r>
            <a:r>
              <a:rPr lang="de-DE" sz="2800" dirty="0" err="1"/>
              <a:t>allow</a:t>
            </a:r>
            <a:r>
              <a:rPr lang="de-DE" sz="2800" dirty="0"/>
              <a:t> that </a:t>
            </a:r>
            <a:r>
              <a:rPr lang="de-DE" sz="2800" dirty="0" err="1"/>
              <a:t>annotations</a:t>
            </a:r>
            <a:r>
              <a:rPr lang="de-DE" sz="2800" dirty="0"/>
              <a:t> would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visible immediately when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experts</a:t>
            </a:r>
            <a:r>
              <a:rPr lang="de-DE" sz="2800" dirty="0"/>
              <a:t>, </a:t>
            </a:r>
            <a:r>
              <a:rPr lang="de-DE" sz="2800" dirty="0" err="1"/>
              <a:t>or</a:t>
            </a:r>
            <a:r>
              <a:rPr lang="de-DE" sz="2800" dirty="0"/>
              <a:t> after an </a:t>
            </a:r>
            <a:r>
              <a:rPr lang="de-DE" sz="2800" dirty="0" err="1"/>
              <a:t>experts</a:t>
            </a:r>
            <a:r>
              <a:rPr lang="de-DE" sz="2800" dirty="0"/>
              <a:t> </a:t>
            </a:r>
            <a:r>
              <a:rPr lang="de-DE" sz="2800" dirty="0" err="1"/>
              <a:t>approved</a:t>
            </a:r>
            <a:r>
              <a:rPr lang="de-DE" sz="2800" dirty="0"/>
              <a:t> them.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18317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C3BD83-9F94-46D2-A3C8-3A4FFB37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6" y="180304"/>
            <a:ext cx="4622082" cy="190447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65C682-1FE1-46AF-97F1-D4CC1DEE201A}"/>
              </a:ext>
            </a:extLst>
          </p:cNvPr>
          <p:cNvSpPr txBox="1"/>
          <p:nvPr/>
        </p:nvSpPr>
        <p:spPr>
          <a:xfrm>
            <a:off x="0" y="2084777"/>
            <a:ext cx="115426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Again</a:t>
            </a:r>
            <a:r>
              <a:rPr lang="de-DE" sz="2800" dirty="0"/>
              <a:t>, </a:t>
            </a:r>
            <a:r>
              <a:rPr lang="de-DE" sz="2800" dirty="0" err="1"/>
              <a:t>information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categorized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subcategories</a:t>
            </a:r>
            <a:r>
              <a:rPr lang="de-DE" sz="2800" dirty="0"/>
              <a:t> and sub-</a:t>
            </a:r>
            <a:r>
              <a:rPr lang="de-DE" sz="2800" dirty="0" err="1"/>
              <a:t>sub</a:t>
            </a:r>
            <a:r>
              <a:rPr lang="de-DE" sz="2800" dirty="0"/>
              <a:t> </a:t>
            </a:r>
            <a:r>
              <a:rPr lang="de-DE" sz="2800" dirty="0" err="1"/>
              <a:t>categories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experts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area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category</a:t>
            </a:r>
            <a:r>
              <a:rPr lang="de-DE" sz="2800" dirty="0"/>
              <a:t> </a:t>
            </a:r>
            <a:r>
              <a:rPr lang="de-DE" sz="2800" dirty="0" err="1"/>
              <a:t>looking</a:t>
            </a:r>
            <a:r>
              <a:rPr lang="de-DE" sz="2800" dirty="0"/>
              <a:t> at </a:t>
            </a:r>
            <a:r>
              <a:rPr lang="de-DE" sz="2800" dirty="0" err="1"/>
              <a:t>contributions</a:t>
            </a:r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Many </a:t>
            </a:r>
            <a:r>
              <a:rPr lang="de-DE" sz="2800" dirty="0" err="1"/>
              <a:t>new</a:t>
            </a:r>
            <a:r>
              <a:rPr lang="de-DE" sz="2800" dirty="0"/>
              <a:t> </a:t>
            </a:r>
            <a:r>
              <a:rPr lang="de-DE" sz="2800" dirty="0" err="1"/>
              <a:t>features</a:t>
            </a:r>
            <a:r>
              <a:rPr lang="de-DE" sz="2800" dirty="0"/>
              <a:t>, like </a:t>
            </a:r>
            <a:r>
              <a:rPr lang="de-DE" sz="2800" dirty="0" err="1"/>
              <a:t>full</a:t>
            </a:r>
            <a:r>
              <a:rPr lang="de-DE" sz="2800" dirty="0"/>
              <a:t>-text </a:t>
            </a:r>
            <a:r>
              <a:rPr lang="de-DE" sz="2800" dirty="0" err="1"/>
              <a:t>search</a:t>
            </a:r>
            <a:r>
              <a:rPr lang="de-DE" sz="2800" dirty="0"/>
              <a:t>, </a:t>
            </a:r>
            <a:r>
              <a:rPr lang="de-DE" sz="2800" dirty="0" err="1"/>
              <a:t>search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pictures</a:t>
            </a:r>
            <a:r>
              <a:rPr lang="de-DE" sz="2800" dirty="0"/>
              <a:t> (AI!), </a:t>
            </a:r>
            <a:r>
              <a:rPr lang="de-DE" sz="2800" dirty="0" err="1"/>
              <a:t>feed-back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, </a:t>
            </a:r>
            <a:r>
              <a:rPr lang="de-DE" sz="2800" dirty="0" err="1"/>
              <a:t>increasing</a:t>
            </a:r>
            <a:r>
              <a:rPr lang="de-DE" sz="2800" dirty="0"/>
              <a:t> </a:t>
            </a:r>
            <a:r>
              <a:rPr lang="de-DE" sz="2800" dirty="0" err="1"/>
              <a:t>number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AI </a:t>
            </a:r>
            <a:r>
              <a:rPr lang="de-DE" sz="2800" dirty="0" err="1"/>
              <a:t>features</a:t>
            </a:r>
            <a:r>
              <a:rPr lang="de-DE" sz="2800" dirty="0"/>
              <a:t> (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every</a:t>
            </a:r>
            <a:r>
              <a:rPr lang="de-DE" sz="2800" dirty="0"/>
              <a:t> </a:t>
            </a:r>
            <a:r>
              <a:rPr lang="de-DE" sz="2800" dirty="0" err="1"/>
              <a:t>contribution</a:t>
            </a:r>
            <a:r>
              <a:rPr lang="de-DE" sz="2800" dirty="0"/>
              <a:t> a </a:t>
            </a:r>
            <a:r>
              <a:rPr lang="de-DE" sz="2800" dirty="0" err="1"/>
              <a:t>summary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created</a:t>
            </a:r>
            <a:r>
              <a:rPr lang="de-DE" sz="2800" dirty="0"/>
              <a:t> </a:t>
            </a:r>
            <a:r>
              <a:rPr lang="de-DE" sz="2800" dirty="0" err="1"/>
              <a:t>using</a:t>
            </a:r>
            <a:r>
              <a:rPr lang="de-DE" sz="2800" dirty="0"/>
              <a:t> AI), </a:t>
            </a:r>
            <a:r>
              <a:rPr lang="de-DE" sz="2800" dirty="0" err="1"/>
              <a:t>every</a:t>
            </a:r>
            <a:r>
              <a:rPr lang="de-DE" sz="2800" dirty="0"/>
              <a:t> </a:t>
            </a:r>
            <a:r>
              <a:rPr lang="de-DE" sz="2800" dirty="0" err="1"/>
              <a:t>reader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make</a:t>
            </a:r>
            <a:r>
              <a:rPr lang="de-DE" sz="2800" dirty="0"/>
              <a:t> </a:t>
            </a:r>
            <a:r>
              <a:rPr lang="de-DE" sz="2800" dirty="0" err="1"/>
              <a:t>annotations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sz="2800" b="1" dirty="0"/>
              <a:t>The </a:t>
            </a:r>
            <a:r>
              <a:rPr lang="de-DE" sz="2800" b="1" dirty="0" err="1"/>
              <a:t>critical</a:t>
            </a:r>
            <a:r>
              <a:rPr lang="de-DE" sz="2800" b="1" dirty="0"/>
              <a:t> feature</a:t>
            </a:r>
            <a:r>
              <a:rPr lang="de-DE" sz="2800" dirty="0"/>
              <a:t>: </a:t>
            </a:r>
            <a:r>
              <a:rPr lang="de-DE" sz="2800" dirty="0" err="1"/>
              <a:t>Contributions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category</a:t>
            </a:r>
            <a:r>
              <a:rPr lang="de-DE" sz="2800" dirty="0"/>
              <a:t> </a:t>
            </a:r>
            <a:r>
              <a:rPr lang="de-DE" sz="2800" dirty="0" err="1"/>
              <a:t>editors</a:t>
            </a:r>
            <a:r>
              <a:rPr lang="de-DE" sz="2800" dirty="0"/>
              <a:t> and </a:t>
            </a:r>
            <a:r>
              <a:rPr lang="de-DE" sz="2800" dirty="0" err="1"/>
              <a:t>annotations</a:t>
            </a:r>
            <a:r>
              <a:rPr lang="de-DE" sz="2800" dirty="0"/>
              <a:t> to a </a:t>
            </a:r>
            <a:r>
              <a:rPr lang="de-DE" sz="2800" dirty="0" err="1"/>
              <a:t>contribution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anyone</a:t>
            </a:r>
            <a:r>
              <a:rPr lang="de-DE" sz="2800" dirty="0"/>
              <a:t>, but with a possible </a:t>
            </a:r>
            <a:r>
              <a:rPr lang="de-DE" sz="2800" dirty="0" err="1"/>
              <a:t>restriction</a:t>
            </a:r>
            <a:r>
              <a:rPr lang="de-DE" sz="2800" dirty="0"/>
              <a:t>: they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first</a:t>
            </a:r>
            <a:r>
              <a:rPr lang="de-DE" sz="2800" dirty="0"/>
              <a:t> visible </a:t>
            </a:r>
            <a:r>
              <a:rPr lang="de-DE" sz="2800" dirty="0" err="1"/>
              <a:t>only</a:t>
            </a:r>
            <a:r>
              <a:rPr lang="de-DE" sz="2800" dirty="0"/>
              <a:t> to </a:t>
            </a:r>
            <a:r>
              <a:rPr lang="de-DE" sz="2800" dirty="0" err="1"/>
              <a:t>category</a:t>
            </a:r>
            <a:r>
              <a:rPr lang="de-DE" sz="2800" dirty="0"/>
              <a:t> </a:t>
            </a:r>
            <a:r>
              <a:rPr lang="de-DE" sz="2800" dirty="0" err="1"/>
              <a:t>editors</a:t>
            </a:r>
            <a:r>
              <a:rPr lang="de-DE" sz="2800" dirty="0"/>
              <a:t>: They </a:t>
            </a:r>
            <a:r>
              <a:rPr lang="de-DE" sz="2800" dirty="0" err="1"/>
              <a:t>decide</a:t>
            </a:r>
            <a:r>
              <a:rPr lang="de-DE" sz="2800" dirty="0"/>
              <a:t> </a:t>
            </a:r>
            <a:r>
              <a:rPr lang="de-DE" sz="2800" dirty="0" err="1"/>
              <a:t>if</a:t>
            </a:r>
            <a:r>
              <a:rPr lang="de-DE" sz="2800" dirty="0"/>
              <a:t> they should </a:t>
            </a:r>
            <a:r>
              <a:rPr lang="de-DE" sz="2800" dirty="0" err="1"/>
              <a:t>be</a:t>
            </a:r>
            <a:r>
              <a:rPr lang="de-DE" sz="2800" dirty="0"/>
              <a:t> visible to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public</a:t>
            </a:r>
            <a:r>
              <a:rPr lang="de-DE" sz="2800" dirty="0"/>
              <a:t> ! </a:t>
            </a:r>
          </a:p>
          <a:p>
            <a:endParaRPr lang="de-DE" sz="2800" dirty="0"/>
          </a:p>
          <a:p>
            <a:r>
              <a:rPr lang="de-DE" sz="2800" dirty="0"/>
              <a:t> 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34421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783228-5209-4F1A-BDED-D9A93768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" y="0"/>
            <a:ext cx="10397067" cy="63744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DE77EB-8225-4AA4-B5A0-89AEB9ED4FD2}"/>
              </a:ext>
            </a:extLst>
          </p:cNvPr>
          <p:cNvSpPr txBox="1"/>
          <p:nvPr/>
        </p:nvSpPr>
        <p:spPr>
          <a:xfrm>
            <a:off x="7804597" y="1751527"/>
            <a:ext cx="135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Button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feeback</a:t>
            </a:r>
            <a:endParaRPr lang="de-AT" sz="2400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B1D2FE4-9D68-44C4-8313-DF32E6810A04}"/>
              </a:ext>
            </a:extLst>
          </p:cNvPr>
          <p:cNvCxnSpPr>
            <a:cxnSpLocks/>
          </p:cNvCxnSpPr>
          <p:nvPr/>
        </p:nvCxnSpPr>
        <p:spPr>
          <a:xfrm flipV="1">
            <a:off x="8231568" y="550826"/>
            <a:ext cx="736062" cy="1284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C1CB6834-3E11-4735-AE5F-E1B78175C755}"/>
              </a:ext>
            </a:extLst>
          </p:cNvPr>
          <p:cNvSpPr txBox="1"/>
          <p:nvPr/>
        </p:nvSpPr>
        <p:spPr>
          <a:xfrm>
            <a:off x="7804597" y="3036031"/>
            <a:ext cx="2003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Button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speech</a:t>
            </a:r>
            <a:r>
              <a:rPr lang="de-DE" sz="2400" dirty="0"/>
              <a:t> </a:t>
            </a:r>
          </a:p>
          <a:p>
            <a:r>
              <a:rPr lang="de-DE" sz="2400" dirty="0" err="1"/>
              <a:t>input</a:t>
            </a:r>
            <a:r>
              <a:rPr lang="de-DE" sz="2400" dirty="0"/>
              <a:t> and</a:t>
            </a:r>
          </a:p>
          <a:p>
            <a:r>
              <a:rPr lang="de-DE" sz="2400" dirty="0" err="1"/>
              <a:t>output</a:t>
            </a:r>
            <a:endParaRPr lang="de-AT" sz="2400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CD66178-DC02-428D-85E1-9FF4F153372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806198" y="592915"/>
            <a:ext cx="605336" cy="2443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F1F2DE7-E65B-453B-B428-11BFA154CE1D}"/>
              </a:ext>
            </a:extLst>
          </p:cNvPr>
          <p:cNvSpPr txBox="1"/>
          <p:nvPr/>
        </p:nvSpPr>
        <p:spPr>
          <a:xfrm>
            <a:off x="7852833" y="4551367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Button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special</a:t>
            </a:r>
            <a:r>
              <a:rPr lang="de-DE" sz="2400" dirty="0"/>
              <a:t> </a:t>
            </a:r>
            <a:r>
              <a:rPr lang="de-DE" sz="2400" dirty="0" err="1"/>
              <a:t>chatbot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endParaRPr lang="de-DE" sz="2400" dirty="0"/>
          </a:p>
          <a:p>
            <a:r>
              <a:rPr lang="de-DE" sz="2400" dirty="0" err="1"/>
              <a:t>access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aproved</a:t>
            </a:r>
            <a:endParaRPr lang="de-DE" sz="2400" dirty="0"/>
          </a:p>
          <a:p>
            <a:r>
              <a:rPr lang="de-DE" sz="2400" dirty="0" err="1"/>
              <a:t>content</a:t>
            </a:r>
            <a:r>
              <a:rPr lang="de-DE" sz="2400" dirty="0"/>
              <a:t> an </a:t>
            </a:r>
            <a:r>
              <a:rPr lang="de-DE" sz="2400" dirty="0" err="1"/>
              <a:t>tryign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avoid</a:t>
            </a:r>
            <a:r>
              <a:rPr lang="de-DE" sz="2400" dirty="0"/>
              <a:t> </a:t>
            </a:r>
            <a:r>
              <a:rPr lang="de-DE" sz="2400" dirty="0" err="1"/>
              <a:t>halluciantions</a:t>
            </a:r>
            <a:endParaRPr lang="de-AT" sz="2400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D81A535-ACA2-48DA-A3D3-5E2CCA8C4D9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262533" y="574645"/>
            <a:ext cx="425332" cy="3976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4273C00-170B-459F-87DA-7CEA7BE8E7D4}"/>
              </a:ext>
            </a:extLst>
          </p:cNvPr>
          <p:cNvSpPr txBox="1"/>
          <p:nvPr/>
        </p:nvSpPr>
        <p:spPr>
          <a:xfrm>
            <a:off x="143932" y="6295626"/>
            <a:ext cx="882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rgbClr val="FF0000"/>
                </a:solidFill>
              </a:rPr>
              <a:t>Now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let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us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look</a:t>
            </a:r>
            <a:r>
              <a:rPr lang="de-DE" sz="2800" dirty="0">
                <a:solidFill>
                  <a:srgbClr val="FF0000"/>
                </a:solidFill>
              </a:rPr>
              <a:t> at </a:t>
            </a:r>
            <a:r>
              <a:rPr lang="de-DE" sz="2800" dirty="0" err="1">
                <a:solidFill>
                  <a:srgbClr val="FF0000"/>
                </a:solidFill>
              </a:rPr>
              <a:t>the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right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upper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part</a:t>
            </a:r>
            <a:r>
              <a:rPr lang="de-DE" sz="2800" dirty="0">
                <a:solidFill>
                  <a:srgbClr val="FF0000"/>
                </a:solidFill>
              </a:rPr>
              <a:t> in a </a:t>
            </a:r>
            <a:r>
              <a:rPr lang="de-DE" sz="2800" dirty="0" err="1">
                <a:solidFill>
                  <a:srgbClr val="FF0000"/>
                </a:solidFill>
              </a:rPr>
              <a:t>bit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more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detail</a:t>
            </a:r>
            <a:r>
              <a:rPr lang="de-DE" sz="2800" dirty="0">
                <a:solidFill>
                  <a:srgbClr val="FF0000"/>
                </a:solidFill>
              </a:rPr>
              <a:t>.</a:t>
            </a:r>
            <a:endParaRPr lang="de-A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96B044-4FC7-4D53-8333-B2CBDE778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" y="110066"/>
            <a:ext cx="9218155" cy="235637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D336FA2-DB30-4C25-A4C8-A6524625FC6B}"/>
              </a:ext>
            </a:extLst>
          </p:cNvPr>
          <p:cNvSpPr txBox="1"/>
          <p:nvPr/>
        </p:nvSpPr>
        <p:spPr>
          <a:xfrm>
            <a:off x="134937" y="2921000"/>
            <a:ext cx="10676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Clicking</a:t>
            </a:r>
            <a:r>
              <a:rPr lang="de-DE" sz="2800" dirty="0"/>
              <a:t> at ARTICLES (German: Sammlungen) </a:t>
            </a:r>
            <a:r>
              <a:rPr lang="de-DE" sz="2800" dirty="0" err="1"/>
              <a:t>leads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many</a:t>
            </a:r>
            <a:r>
              <a:rPr lang="de-DE" sz="2800" dirty="0"/>
              <a:t>  </a:t>
            </a:r>
            <a:r>
              <a:rPr lang="de-DE" sz="2800" dirty="0" err="1"/>
              <a:t>contributions</a:t>
            </a:r>
            <a:r>
              <a:rPr lang="de-DE" sz="2800" dirty="0"/>
              <a:t>, </a:t>
            </a:r>
            <a:r>
              <a:rPr lang="de-DE" sz="2800" dirty="0" err="1"/>
              <a:t>often</a:t>
            </a:r>
            <a:r>
              <a:rPr lang="de-DE" sz="2800" dirty="0"/>
              <a:t> </a:t>
            </a:r>
            <a:r>
              <a:rPr lang="de-DE" sz="2800" dirty="0" err="1"/>
              <a:t>new</a:t>
            </a:r>
            <a:r>
              <a:rPr lang="de-DE" sz="2800" dirty="0"/>
              <a:t> </a:t>
            </a:r>
            <a:r>
              <a:rPr lang="de-DE" sz="2800" dirty="0" err="1"/>
              <a:t>ones</a:t>
            </a:r>
            <a:r>
              <a:rPr lang="de-DE" sz="2800" dirty="0"/>
              <a:t>,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NID 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ordinary</a:t>
            </a:r>
            <a:r>
              <a:rPr lang="de-DE" sz="2800" dirty="0"/>
              <a:t> Web </a:t>
            </a:r>
            <a:r>
              <a:rPr lang="de-DE" sz="2800" dirty="0" err="1"/>
              <a:t>pages</a:t>
            </a:r>
            <a:r>
              <a:rPr lang="de-DE" sz="2800" dirty="0"/>
              <a:t>.</a:t>
            </a:r>
          </a:p>
          <a:p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2F2C06D-849D-4266-B833-52662B8B9ED7}"/>
              </a:ext>
            </a:extLst>
          </p:cNvPr>
          <p:cNvSpPr txBox="1"/>
          <p:nvPr/>
        </p:nvSpPr>
        <p:spPr>
          <a:xfrm>
            <a:off x="203200" y="4597400"/>
            <a:ext cx="1066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Clicking</a:t>
            </a:r>
            <a:r>
              <a:rPr lang="de-DE" sz="2800" dirty="0"/>
              <a:t> at  </a:t>
            </a:r>
            <a:r>
              <a:rPr lang="de-DE" sz="2800" dirty="0" err="1"/>
              <a:t>provides</a:t>
            </a:r>
            <a:r>
              <a:rPr lang="de-DE" sz="2800" dirty="0"/>
              <a:t> alternatives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looking</a:t>
            </a:r>
            <a:r>
              <a:rPr lang="de-DE" sz="2800" dirty="0"/>
              <a:t> at NID </a:t>
            </a:r>
            <a:r>
              <a:rPr lang="de-DE" sz="2800" dirty="0" err="1"/>
              <a:t>contributions</a:t>
            </a:r>
            <a:r>
              <a:rPr lang="de-DE" sz="2800" dirty="0"/>
              <a:t>, like </a:t>
            </a:r>
            <a:r>
              <a:rPr lang="de-DE" sz="2800" dirty="0" err="1"/>
              <a:t>choice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language</a:t>
            </a:r>
            <a:r>
              <a:rPr lang="de-DE" sz="2800" dirty="0"/>
              <a:t>,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menue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looking</a:t>
            </a:r>
            <a:r>
              <a:rPr lang="de-DE" sz="2800" dirty="0"/>
              <a:t> at NID </a:t>
            </a:r>
            <a:r>
              <a:rPr lang="de-DE" sz="2800" dirty="0" err="1"/>
              <a:t>pages</a:t>
            </a:r>
            <a:r>
              <a:rPr lang="de-DE" sz="2800" dirty="0"/>
              <a:t>. The </a:t>
            </a:r>
            <a:r>
              <a:rPr lang="de-DE" sz="2800" dirty="0" err="1"/>
              <a:t>next</a:t>
            </a:r>
            <a:r>
              <a:rPr lang="de-DE" sz="2800" dirty="0"/>
              <a:t> </a:t>
            </a:r>
            <a:r>
              <a:rPr lang="de-DE" sz="2800" dirty="0" err="1"/>
              <a:t>slide</a:t>
            </a:r>
            <a:r>
              <a:rPr lang="de-DE" sz="2800" dirty="0"/>
              <a:t> </a:t>
            </a:r>
            <a:r>
              <a:rPr lang="de-DE" sz="2800" dirty="0" err="1"/>
              <a:t>shows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option</a:t>
            </a:r>
            <a:r>
              <a:rPr lang="de-DE" sz="2800" dirty="0"/>
              <a:t> „</a:t>
            </a:r>
            <a:r>
              <a:rPr lang="de-DE" sz="2800" dirty="0" err="1"/>
              <a:t>full</a:t>
            </a:r>
            <a:r>
              <a:rPr lang="de-DE" sz="2800" dirty="0"/>
              <a:t> </a:t>
            </a:r>
            <a:r>
              <a:rPr lang="de-DE" sz="2800" dirty="0" err="1"/>
              <a:t>menu</a:t>
            </a:r>
            <a:r>
              <a:rPr lang="de-DE" sz="2800" dirty="0"/>
              <a:t>“ was </a:t>
            </a:r>
            <a:r>
              <a:rPr lang="de-DE" sz="2800" dirty="0" err="1"/>
              <a:t>chosen</a:t>
            </a:r>
            <a:r>
              <a:rPr lang="de-DE" sz="2800" dirty="0"/>
              <a:t> </a:t>
            </a:r>
            <a:r>
              <a:rPr lang="de-DE" sz="2800" dirty="0" err="1"/>
              <a:t>when</a:t>
            </a:r>
            <a:r>
              <a:rPr lang="de-DE" sz="2800" dirty="0"/>
              <a:t> </a:t>
            </a:r>
            <a:r>
              <a:rPr lang="de-DE" sz="2800" dirty="0" err="1"/>
              <a:t>looking</a:t>
            </a:r>
            <a:r>
              <a:rPr lang="de-DE" sz="2800" dirty="0"/>
              <a:t> at a </a:t>
            </a:r>
            <a:r>
              <a:rPr lang="de-DE" sz="2800" dirty="0" err="1"/>
              <a:t>book</a:t>
            </a:r>
            <a:r>
              <a:rPr lang="de-DE" sz="2800" dirty="0"/>
              <a:t> on </a:t>
            </a:r>
            <a:r>
              <a:rPr lang="de-DE" sz="2800" dirty="0" err="1"/>
              <a:t>Serbia</a:t>
            </a:r>
            <a:r>
              <a:rPr lang="de-DE" sz="2800" dirty="0"/>
              <a:t>.  </a:t>
            </a:r>
            <a:endParaRPr lang="de-AT" sz="2800" dirty="0"/>
          </a:p>
          <a:p>
            <a:endParaRPr lang="de-AT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F197362-5861-4502-8F46-2A4BCB8FAEE0}"/>
              </a:ext>
            </a:extLst>
          </p:cNvPr>
          <p:cNvCxnSpPr/>
          <p:nvPr/>
        </p:nvCxnSpPr>
        <p:spPr>
          <a:xfrm flipV="1">
            <a:off x="1642533" y="863600"/>
            <a:ext cx="6908800" cy="3877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6FBAAF-1771-43F7-9C74-044FD052F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23" y="257577"/>
            <a:ext cx="4266051" cy="63428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17778E-124B-4ACB-B3DB-1737601A7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89" y="348266"/>
            <a:ext cx="1619250" cy="1447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342CA75-436C-476D-A8A4-4AB753E6B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457" y="348265"/>
            <a:ext cx="1797007" cy="33979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B611B0-07D4-4D03-BCED-77C553BBF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735" y="5616530"/>
            <a:ext cx="552450" cy="647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660ABD-3684-4D40-8A42-DE2DD5990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589" y="5616530"/>
            <a:ext cx="5524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1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6C707F9-C51A-418B-AD29-401AF3A39AA1}"/>
              </a:ext>
            </a:extLst>
          </p:cNvPr>
          <p:cNvSpPr txBox="1"/>
          <p:nvPr/>
        </p:nvSpPr>
        <p:spPr>
          <a:xfrm>
            <a:off x="193183" y="360608"/>
            <a:ext cx="1159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NID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and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fakes</a:t>
            </a:r>
            <a:r>
              <a:rPr lang="de-DE" dirty="0"/>
              <a:t>.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enough</a:t>
            </a:r>
            <a:r>
              <a:rPr lang="de-DE" dirty="0"/>
              <a:t> reliable </a:t>
            </a:r>
            <a:r>
              <a:rPr lang="de-DE" dirty="0" err="1"/>
              <a:t>category</a:t>
            </a:r>
            <a:r>
              <a:rPr lang="de-DE" dirty="0"/>
              <a:t> </a:t>
            </a:r>
            <a:r>
              <a:rPr lang="de-DE" dirty="0" err="1"/>
              <a:t>editors</a:t>
            </a:r>
            <a:r>
              <a:rPr lang="de-DE" dirty="0"/>
              <a:t>. Also, a NID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an </a:t>
            </a:r>
            <a:r>
              <a:rPr lang="de-DE" dirty="0" err="1"/>
              <a:t>organization</a:t>
            </a:r>
            <a:r>
              <a:rPr lang="de-DE" dirty="0"/>
              <a:t> </a:t>
            </a:r>
            <a:r>
              <a:rPr lang="de-DE" dirty="0" err="1"/>
              <a:t>installs</a:t>
            </a:r>
            <a:r>
              <a:rPr lang="de-DE" dirty="0"/>
              <a:t> NID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-base. 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F4B7A9-CBE6-4D31-8E2B-FD9C65EE74DC}"/>
              </a:ext>
            </a:extLst>
          </p:cNvPr>
          <p:cNvSpPr txBox="1"/>
          <p:nvPr/>
        </p:nvSpPr>
        <p:spPr>
          <a:xfrm>
            <a:off x="193183" y="1309696"/>
            <a:ext cx="1120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en-US" sz="1800" b="1" dirty="0"/>
              <a:t>ATSNET </a:t>
            </a:r>
            <a:r>
              <a:rPr lang="en-US" sz="1800" dirty="0"/>
              <a:t>servers and made precautions (that with few expert editors) quality can be controlled. We do this by heavily using AI.</a:t>
            </a:r>
          </a:p>
          <a:p>
            <a:endParaRPr lang="en-US" dirty="0"/>
          </a:p>
          <a:p>
            <a:r>
              <a:rPr lang="en-US" dirty="0"/>
              <a:t>At typical ATSNET server is not for chats, but for discussions of a selected number of topics. In that sense maybe it should not be called a </a:t>
            </a:r>
            <a:r>
              <a:rPr lang="en-US" b="1" dirty="0"/>
              <a:t>trustworthy social net</a:t>
            </a:r>
            <a:r>
              <a:rPr lang="en-US" dirty="0"/>
              <a:t>  but rather a </a:t>
            </a:r>
            <a:r>
              <a:rPr lang="en-US" b="1" dirty="0"/>
              <a:t>trustworthy discussion net</a:t>
            </a:r>
            <a:r>
              <a:rPr lang="en-US" dirty="0"/>
              <a:t>. </a:t>
            </a:r>
            <a:r>
              <a:rPr lang="de-DE" dirty="0" err="1"/>
              <a:t>Typically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someoneone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such </a:t>
            </a:r>
            <a:r>
              <a:rPr lang="de-DE" dirty="0" err="1"/>
              <a:t>server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just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.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e.g. Energy, Climate, Democracy  an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maybe</a:t>
            </a:r>
            <a:r>
              <a:rPr lang="de-DE" dirty="0"/>
              <a:t> e.g. </a:t>
            </a:r>
            <a:r>
              <a:rPr lang="de-DE" dirty="0" err="1"/>
              <a:t>with</a:t>
            </a:r>
            <a:r>
              <a:rPr lang="de-DE" dirty="0"/>
              <a:t> Cars, </a:t>
            </a:r>
            <a:r>
              <a:rPr lang="de-DE" dirty="0" err="1"/>
              <a:t>Fuels</a:t>
            </a:r>
            <a:r>
              <a:rPr lang="de-DE" dirty="0"/>
              <a:t>, </a:t>
            </a:r>
            <a:r>
              <a:rPr lang="de-DE" dirty="0" err="1"/>
              <a:t>Mobilty</a:t>
            </a:r>
            <a:r>
              <a:rPr lang="de-DE" dirty="0"/>
              <a:t>, etc.</a:t>
            </a:r>
          </a:p>
          <a:p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414BE9-9068-4647-97AD-C2DA6BF0A7B8}"/>
              </a:ext>
            </a:extLst>
          </p:cNvPr>
          <p:cNvSpPr txBox="1"/>
          <p:nvPr/>
        </p:nvSpPr>
        <p:spPr>
          <a:xfrm>
            <a:off x="193183" y="3516036"/>
            <a:ext cx="10657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Anyone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send an email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contribution</a:t>
            </a:r>
            <a:r>
              <a:rPr lang="de-DE" dirty="0"/>
              <a:t> (</a:t>
            </a:r>
            <a:r>
              <a:rPr lang="de-DE" dirty="0" err="1"/>
              <a:t>including</a:t>
            </a:r>
            <a:r>
              <a:rPr lang="de-DE" dirty="0"/>
              <a:t> links </a:t>
            </a:r>
            <a:r>
              <a:rPr lang="de-DE" dirty="0" err="1"/>
              <a:t>to</a:t>
            </a:r>
            <a:r>
              <a:rPr lang="de-DE" dirty="0"/>
              <a:t> relevant </a:t>
            </a:r>
            <a:r>
              <a:rPr lang="de-DE" dirty="0" err="1"/>
              <a:t>contributions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Web)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server</a:t>
            </a:r>
            <a:r>
              <a:rPr lang="de-DE" dirty="0"/>
              <a:t>, but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(a) </a:t>
            </a:r>
            <a:r>
              <a:rPr lang="de-DE" dirty="0" err="1"/>
              <a:t>chose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,  (b) send </a:t>
            </a:r>
            <a:r>
              <a:rPr lang="de-DE" dirty="0" err="1"/>
              <a:t>some</a:t>
            </a:r>
            <a:r>
              <a:rPr lang="de-DE" dirty="0"/>
              <a:t> (</a:t>
            </a:r>
            <a:r>
              <a:rPr lang="de-DE" dirty="0" err="1"/>
              <a:t>arbitrarily</a:t>
            </a:r>
            <a:r>
              <a:rPr lang="de-DE" dirty="0"/>
              <a:t> </a:t>
            </a:r>
            <a:r>
              <a:rPr lang="de-DE" b="1" dirty="0" err="1"/>
              <a:t>chosen</a:t>
            </a:r>
            <a:r>
              <a:rPr lang="de-DE" dirty="0"/>
              <a:t>) </a:t>
            </a:r>
            <a:r>
              <a:rPr lang="de-DE" dirty="0" err="1"/>
              <a:t>name</a:t>
            </a:r>
            <a:r>
              <a:rPr lang="de-DE" dirty="0"/>
              <a:t> and (c )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name</a:t>
            </a:r>
            <a:r>
              <a:rPr lang="de-DE" dirty="0"/>
              <a:t> and </a:t>
            </a:r>
            <a:r>
              <a:rPr lang="de-DE" dirty="0" err="1"/>
              <a:t>if</a:t>
            </a:r>
            <a:r>
              <a:rPr lang="de-DE" dirty="0"/>
              <a:t> possible a </a:t>
            </a:r>
            <a:r>
              <a:rPr lang="de-DE" dirty="0" err="1"/>
              <a:t>pointer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CV </a:t>
            </a:r>
            <a:r>
              <a:rPr lang="de-DE" dirty="0" err="1"/>
              <a:t>or</a:t>
            </a:r>
            <a:r>
              <a:rPr lang="de-DE" dirty="0"/>
              <a:t> such. </a:t>
            </a:r>
          </a:p>
          <a:p>
            <a:endParaRPr lang="de-AT" dirty="0"/>
          </a:p>
          <a:p>
            <a:r>
              <a:rPr lang="de-AT" dirty="0"/>
              <a:t>All </a:t>
            </a:r>
            <a:r>
              <a:rPr lang="de-AT" dirty="0" err="1"/>
              <a:t>visitors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site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see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contribution</a:t>
            </a:r>
            <a:r>
              <a:rPr lang="de-AT" dirty="0"/>
              <a:t> and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b="1" dirty="0" err="1"/>
              <a:t>chosen</a:t>
            </a:r>
            <a:r>
              <a:rPr lang="de-AT" dirty="0"/>
              <a:t> </a:t>
            </a:r>
            <a:r>
              <a:rPr lang="de-AT" dirty="0" err="1"/>
              <a:t>name</a:t>
            </a:r>
            <a:r>
              <a:rPr lang="de-AT" dirty="0"/>
              <a:t> but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editors</a:t>
            </a:r>
            <a:r>
              <a:rPr lang="de-AT" dirty="0"/>
              <a:t> </a:t>
            </a:r>
            <a:r>
              <a:rPr lang="de-AT" dirty="0" err="1"/>
              <a:t>associated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site</a:t>
            </a:r>
            <a:r>
              <a:rPr lang="de-AT" dirty="0"/>
              <a:t> </a:t>
            </a:r>
            <a:r>
              <a:rPr lang="de-AT" dirty="0" err="1"/>
              <a:t>approve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contribution</a:t>
            </a:r>
            <a:r>
              <a:rPr lang="de-AT" dirty="0"/>
              <a:t>. All </a:t>
            </a:r>
            <a:r>
              <a:rPr lang="de-AT" dirty="0" err="1"/>
              <a:t>other</a:t>
            </a:r>
            <a:r>
              <a:rPr lang="de-AT" dirty="0"/>
              <a:t> </a:t>
            </a:r>
            <a:r>
              <a:rPr lang="de-AT" dirty="0" err="1"/>
              <a:t>informations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sender</a:t>
            </a:r>
            <a:r>
              <a:rPr lang="de-AT" dirty="0"/>
              <a:t> </a:t>
            </a:r>
            <a:r>
              <a:rPr lang="de-AT" dirty="0" err="1"/>
              <a:t>remains</a:t>
            </a:r>
            <a:r>
              <a:rPr lang="de-AT" dirty="0"/>
              <a:t> </a:t>
            </a:r>
            <a:r>
              <a:rPr lang="de-AT" dirty="0" err="1"/>
              <a:t>confidential</a:t>
            </a:r>
            <a:r>
              <a:rPr lang="de-AT" dirty="0"/>
              <a:t>). 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79AADF-DE78-4B5C-927D-08BAD3C2DAA8}"/>
              </a:ext>
            </a:extLst>
          </p:cNvPr>
          <p:cNvSpPr txBox="1"/>
          <p:nvPr/>
        </p:nvSpPr>
        <p:spPr>
          <a:xfrm>
            <a:off x="193183" y="5548304"/>
            <a:ext cx="11165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So </a:t>
            </a:r>
            <a:r>
              <a:rPr lang="de-DE" sz="3200" dirty="0" err="1"/>
              <a:t>how</a:t>
            </a:r>
            <a:r>
              <a:rPr lang="de-DE" sz="3200" dirty="0"/>
              <a:t> </a:t>
            </a:r>
            <a:r>
              <a:rPr lang="de-DE" sz="3200" dirty="0" err="1"/>
              <a:t>can</a:t>
            </a:r>
            <a:r>
              <a:rPr lang="de-DE" sz="3200" dirty="0"/>
              <a:t> AI </a:t>
            </a:r>
            <a:r>
              <a:rPr lang="de-DE" sz="3200" dirty="0" err="1"/>
              <a:t>help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make</a:t>
            </a:r>
            <a:r>
              <a:rPr lang="de-DE" sz="3200" dirty="0"/>
              <a:t> </a:t>
            </a:r>
            <a:r>
              <a:rPr lang="de-DE" sz="3200" dirty="0" err="1"/>
              <a:t>sure</a:t>
            </a:r>
            <a:r>
              <a:rPr lang="de-DE" sz="3200" dirty="0"/>
              <a:t> (</a:t>
            </a:r>
            <a:r>
              <a:rPr lang="de-DE" sz="3200" dirty="0" err="1"/>
              <a:t>help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editors</a:t>
            </a:r>
            <a:r>
              <a:rPr lang="de-DE" sz="3200" dirty="0"/>
              <a:t>)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decide</a:t>
            </a:r>
            <a:r>
              <a:rPr lang="de-DE" sz="3200" dirty="0"/>
              <a:t> </a:t>
            </a:r>
            <a:r>
              <a:rPr lang="de-DE" sz="3200" dirty="0" err="1"/>
              <a:t>if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information</a:t>
            </a:r>
            <a:r>
              <a:rPr lang="de-DE" sz="3200" dirty="0"/>
              <a:t> </a:t>
            </a:r>
            <a:r>
              <a:rPr lang="de-DE" sz="3200" dirty="0" err="1"/>
              <a:t>provided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correct</a:t>
            </a:r>
            <a:r>
              <a:rPr lang="de-DE" sz="3200" dirty="0"/>
              <a:t>? 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3599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B20B299-9CDA-4E89-932D-D8B111524483}"/>
              </a:ext>
            </a:extLst>
          </p:cNvPr>
          <p:cNvSpPr txBox="1"/>
          <p:nvPr/>
        </p:nvSpPr>
        <p:spPr>
          <a:xfrm>
            <a:off x="257577" y="399245"/>
            <a:ext cx="11346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AI </a:t>
            </a:r>
            <a:r>
              <a:rPr lang="de-DE" sz="2800" dirty="0" err="1"/>
              <a:t>tries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determine</a:t>
            </a:r>
            <a:r>
              <a:rPr lang="de-DE" sz="2800" dirty="0"/>
              <a:t>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real </a:t>
            </a:r>
            <a:r>
              <a:rPr lang="de-DE" sz="2800" dirty="0" err="1"/>
              <a:t>name</a:t>
            </a:r>
            <a:r>
              <a:rPr lang="de-DE" sz="2800" dirty="0"/>
              <a:t> </a:t>
            </a:r>
            <a:r>
              <a:rPr lang="de-DE" sz="2800" dirty="0" err="1"/>
              <a:t>given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indeed</a:t>
            </a:r>
            <a:r>
              <a:rPr lang="de-DE" sz="2800" dirty="0"/>
              <a:t> </a:t>
            </a:r>
            <a:r>
              <a:rPr lang="de-DE" sz="2800" dirty="0" err="1"/>
              <a:t>correct</a:t>
            </a:r>
            <a:r>
              <a:rPr lang="de-DE" sz="2800" dirty="0"/>
              <a:t>,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necessary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emailing</a:t>
            </a:r>
            <a:r>
              <a:rPr lang="de-DE" sz="2800" dirty="0"/>
              <a:t> </a:t>
            </a:r>
            <a:r>
              <a:rPr lang="de-DE" sz="2800" dirty="0" err="1"/>
              <a:t>submitter</a:t>
            </a:r>
            <a:r>
              <a:rPr lang="de-DE" sz="2800" dirty="0"/>
              <a:t>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even</a:t>
            </a:r>
            <a:r>
              <a:rPr lang="de-DE" sz="2800" dirty="0"/>
              <a:t> </a:t>
            </a:r>
            <a:r>
              <a:rPr lang="de-DE" sz="2800" dirty="0" err="1"/>
              <a:t>organizing</a:t>
            </a:r>
            <a:r>
              <a:rPr lang="de-DE" sz="2800" dirty="0"/>
              <a:t> a virtual </a:t>
            </a:r>
            <a:r>
              <a:rPr lang="de-DE" sz="2800" dirty="0" err="1"/>
              <a:t>meeting</a:t>
            </a:r>
            <a:r>
              <a:rPr lang="de-DE" sz="2800" dirty="0"/>
              <a:t>. AI 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thus</a:t>
            </a:r>
            <a:r>
              <a:rPr lang="de-DE" sz="2800" dirty="0"/>
              <a:t> </a:t>
            </a:r>
            <a:r>
              <a:rPr lang="de-DE" sz="2800" dirty="0" err="1"/>
              <a:t>dedect</a:t>
            </a:r>
            <a:r>
              <a:rPr lang="de-DE" sz="2800" dirty="0"/>
              <a:t> </a:t>
            </a:r>
            <a:r>
              <a:rPr lang="de-DE" sz="2800" dirty="0" err="1"/>
              <a:t>previous</a:t>
            </a:r>
            <a:r>
              <a:rPr lang="de-DE" sz="2800" dirty="0"/>
              <a:t> </a:t>
            </a:r>
            <a:r>
              <a:rPr lang="de-DE" sz="2800" dirty="0" err="1"/>
              <a:t>work</a:t>
            </a:r>
            <a:r>
              <a:rPr lang="de-DE" sz="2800" dirty="0"/>
              <a:t> (and check </a:t>
            </a:r>
            <a:r>
              <a:rPr lang="de-DE" sz="2800" dirty="0" err="1"/>
              <a:t>its</a:t>
            </a:r>
            <a:r>
              <a:rPr lang="de-DE" sz="2800" dirty="0"/>
              <a:t> </a:t>
            </a:r>
            <a:r>
              <a:rPr lang="de-DE" sz="2800" dirty="0" err="1"/>
              <a:t>reliabiliy</a:t>
            </a:r>
            <a:r>
              <a:rPr lang="de-DE" sz="2800" dirty="0"/>
              <a:t>) , </a:t>
            </a:r>
            <a:r>
              <a:rPr lang="de-DE" sz="2800" dirty="0" err="1"/>
              <a:t>age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submitter</a:t>
            </a:r>
            <a:r>
              <a:rPr lang="de-DE" sz="2800" dirty="0"/>
              <a:t>, and </a:t>
            </a:r>
            <a:r>
              <a:rPr lang="de-DE" sz="2800" dirty="0" err="1"/>
              <a:t>area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expertise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submitter</a:t>
            </a:r>
            <a:r>
              <a:rPr lang="de-DE" sz="2800" dirty="0"/>
              <a:t>. This </a:t>
            </a:r>
            <a:r>
              <a:rPr lang="de-DE" sz="2800" dirty="0" err="1"/>
              <a:t>provides</a:t>
            </a:r>
            <a:r>
              <a:rPr lang="de-DE" sz="2800" dirty="0"/>
              <a:t> a </a:t>
            </a:r>
            <a:r>
              <a:rPr lang="de-DE" sz="2800" dirty="0">
                <a:solidFill>
                  <a:srgbClr val="FF0000"/>
                </a:solidFill>
              </a:rPr>
              <a:t>„</a:t>
            </a:r>
            <a:r>
              <a:rPr lang="de-DE" sz="2800" dirty="0" err="1">
                <a:solidFill>
                  <a:srgbClr val="FF0000"/>
                </a:solidFill>
              </a:rPr>
              <a:t>contributor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ranking</a:t>
            </a:r>
            <a:r>
              <a:rPr lang="de-DE" sz="2800" dirty="0">
                <a:solidFill>
                  <a:srgbClr val="FF0000"/>
                </a:solidFill>
              </a:rPr>
              <a:t>“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editors</a:t>
            </a:r>
            <a:r>
              <a:rPr lang="de-DE" sz="2800" dirty="0"/>
              <a:t>.</a:t>
            </a:r>
            <a:endParaRPr lang="de-AT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F7321A-4EF2-4CFF-BDF2-1F707703B4ED}"/>
              </a:ext>
            </a:extLst>
          </p:cNvPr>
          <p:cNvSpPr txBox="1"/>
          <p:nvPr/>
        </p:nvSpPr>
        <p:spPr>
          <a:xfrm>
            <a:off x="321972" y="2665927"/>
            <a:ext cx="11230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AI </a:t>
            </a:r>
            <a:r>
              <a:rPr lang="de-DE" sz="2800" dirty="0" err="1"/>
              <a:t>compares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contribution</a:t>
            </a:r>
            <a:r>
              <a:rPr lang="de-DE" sz="2800" dirty="0"/>
              <a:t> and links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contributions</a:t>
            </a:r>
            <a:r>
              <a:rPr lang="de-DE" sz="2800" dirty="0"/>
              <a:t> </a:t>
            </a:r>
            <a:r>
              <a:rPr lang="de-DE" sz="2800" dirty="0" err="1"/>
              <a:t>concerning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same </a:t>
            </a:r>
            <a:r>
              <a:rPr lang="de-DE" sz="2800" dirty="0" err="1"/>
              <a:t>topic</a:t>
            </a:r>
            <a:r>
              <a:rPr lang="de-DE" sz="2800" dirty="0"/>
              <a:t> on „</a:t>
            </a:r>
            <a:r>
              <a:rPr lang="de-DE" sz="2800" dirty="0" err="1"/>
              <a:t>quality</a:t>
            </a:r>
            <a:r>
              <a:rPr lang="de-DE" sz="2800" dirty="0"/>
              <a:t> </a:t>
            </a:r>
            <a:r>
              <a:rPr lang="de-DE" sz="2800" dirty="0" err="1"/>
              <a:t>sites</a:t>
            </a:r>
            <a:r>
              <a:rPr lang="de-DE" sz="2800" dirty="0"/>
              <a:t>“ and </a:t>
            </a:r>
            <a:r>
              <a:rPr lang="de-DE" sz="2800" dirty="0" err="1"/>
              <a:t>approved</a:t>
            </a:r>
            <a:r>
              <a:rPr lang="de-DE" sz="2800" dirty="0"/>
              <a:t> </a:t>
            </a:r>
            <a:r>
              <a:rPr lang="de-DE" sz="2800" dirty="0" err="1"/>
              <a:t>contributions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same </a:t>
            </a:r>
            <a:r>
              <a:rPr lang="de-DE" sz="2800" dirty="0" err="1"/>
              <a:t>contributor</a:t>
            </a:r>
            <a:r>
              <a:rPr lang="de-DE" sz="2800" dirty="0"/>
              <a:t>.  This </a:t>
            </a:r>
            <a:r>
              <a:rPr lang="de-DE" sz="2800" dirty="0" err="1"/>
              <a:t>provides</a:t>
            </a:r>
            <a:r>
              <a:rPr lang="de-DE" sz="2800" dirty="0"/>
              <a:t> a </a:t>
            </a:r>
            <a:r>
              <a:rPr lang="de-DE" sz="2800" dirty="0">
                <a:solidFill>
                  <a:srgbClr val="FF0000"/>
                </a:solidFill>
              </a:rPr>
              <a:t>„</a:t>
            </a:r>
            <a:r>
              <a:rPr lang="de-DE" sz="2800" dirty="0" err="1">
                <a:solidFill>
                  <a:srgbClr val="FF0000"/>
                </a:solidFill>
              </a:rPr>
              <a:t>contribution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ranking</a:t>
            </a:r>
            <a:r>
              <a:rPr lang="de-DE" sz="2800" dirty="0">
                <a:solidFill>
                  <a:srgbClr val="FF0000"/>
                </a:solidFill>
              </a:rPr>
              <a:t>“ </a:t>
            </a:r>
            <a:r>
              <a:rPr lang="de-DE" sz="2800" dirty="0" err="1"/>
              <a:t>for</a:t>
            </a:r>
            <a:r>
              <a:rPr lang="de-DE" sz="2800" dirty="0"/>
              <a:t> 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editors</a:t>
            </a:r>
            <a:r>
              <a:rPr lang="de-DE" sz="2800" dirty="0"/>
              <a:t>.</a:t>
            </a:r>
            <a:endParaRPr lang="de-AT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D06EDD0-A07A-46F1-B1F6-376E66B5F873}"/>
              </a:ext>
            </a:extLst>
          </p:cNvPr>
          <p:cNvSpPr txBox="1"/>
          <p:nvPr/>
        </p:nvSpPr>
        <p:spPr>
          <a:xfrm>
            <a:off x="476518" y="4417454"/>
            <a:ext cx="11075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Based</a:t>
            </a:r>
            <a:r>
              <a:rPr lang="de-DE" sz="2800" dirty="0"/>
              <a:t> on </a:t>
            </a:r>
            <a:r>
              <a:rPr lang="de-DE" sz="2800" dirty="0">
                <a:solidFill>
                  <a:srgbClr val="FF0000"/>
                </a:solidFill>
              </a:rPr>
              <a:t>„</a:t>
            </a:r>
            <a:r>
              <a:rPr lang="de-DE" sz="2800" dirty="0" err="1">
                <a:solidFill>
                  <a:srgbClr val="FF0000"/>
                </a:solidFill>
              </a:rPr>
              <a:t>contributor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ranking</a:t>
            </a:r>
            <a:r>
              <a:rPr lang="de-DE" sz="2800" dirty="0">
                <a:solidFill>
                  <a:srgbClr val="FF0000"/>
                </a:solidFill>
              </a:rPr>
              <a:t>“  </a:t>
            </a:r>
            <a:r>
              <a:rPr lang="de-DE" sz="2800" dirty="0"/>
              <a:t>and</a:t>
            </a:r>
            <a:r>
              <a:rPr lang="de-DE" sz="2800" dirty="0">
                <a:solidFill>
                  <a:srgbClr val="FF0000"/>
                </a:solidFill>
              </a:rPr>
              <a:t> „</a:t>
            </a:r>
            <a:r>
              <a:rPr lang="de-DE" sz="2800" dirty="0" err="1">
                <a:solidFill>
                  <a:srgbClr val="FF0000"/>
                </a:solidFill>
              </a:rPr>
              <a:t>contribution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ranking</a:t>
            </a:r>
            <a:r>
              <a:rPr lang="de-DE" sz="2800" dirty="0">
                <a:solidFill>
                  <a:srgbClr val="FF0000"/>
                </a:solidFill>
              </a:rPr>
              <a:t>“ </a:t>
            </a:r>
            <a:r>
              <a:rPr lang="de-DE" sz="2800" dirty="0"/>
              <a:t>and </a:t>
            </a:r>
            <a:r>
              <a:rPr lang="de-DE" sz="2800" dirty="0" err="1"/>
              <a:t>their</a:t>
            </a:r>
            <a:r>
              <a:rPr lang="de-DE" sz="2800" dirty="0"/>
              <a:t> own </a:t>
            </a:r>
            <a:r>
              <a:rPr lang="de-DE" sz="2800" dirty="0" err="1"/>
              <a:t>expertise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contribution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accepted</a:t>
            </a:r>
            <a:r>
              <a:rPr lang="de-DE" sz="2800" dirty="0"/>
              <a:t> and </a:t>
            </a:r>
            <a:r>
              <a:rPr lang="de-DE" sz="2800" dirty="0" err="1"/>
              <a:t>made</a:t>
            </a:r>
            <a:r>
              <a:rPr lang="de-DE" sz="2800" dirty="0"/>
              <a:t> </a:t>
            </a:r>
            <a:r>
              <a:rPr lang="de-DE" sz="2800" dirty="0" err="1"/>
              <a:t>public</a:t>
            </a:r>
            <a:r>
              <a:rPr lang="de-DE" sz="2800" dirty="0"/>
              <a:t>,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rejected</a:t>
            </a:r>
            <a:r>
              <a:rPr lang="de-DE" sz="2800" dirty="0"/>
              <a:t>,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sent</a:t>
            </a:r>
            <a:r>
              <a:rPr lang="de-DE" sz="2800" dirty="0"/>
              <a:t> back </a:t>
            </a:r>
            <a:r>
              <a:rPr lang="de-DE" sz="2800" dirty="0" err="1"/>
              <a:t>to</a:t>
            </a:r>
            <a:r>
              <a:rPr lang="de-DE" sz="2800" dirty="0"/>
              <a:t> a </a:t>
            </a:r>
            <a:r>
              <a:rPr lang="de-DE" sz="2800" dirty="0" err="1"/>
              <a:t>special</a:t>
            </a:r>
            <a:r>
              <a:rPr lang="de-DE" sz="2800" dirty="0"/>
              <a:t> AI </a:t>
            </a:r>
            <a:r>
              <a:rPr lang="de-DE" sz="2800" dirty="0" err="1"/>
              <a:t>module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„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investigation</a:t>
            </a:r>
            <a:r>
              <a:rPr lang="de-DE" sz="2800" dirty="0"/>
              <a:t> </a:t>
            </a:r>
            <a:r>
              <a:rPr lang="de-DE" sz="2800" dirty="0" err="1"/>
              <a:t>concerning</a:t>
            </a:r>
            <a:r>
              <a:rPr lang="de-DE" sz="2800" dirty="0"/>
              <a:t>…“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5109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Breitbild</PresentationFormat>
  <Paragraphs>59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Hermann</dc:creator>
  <cp:lastModifiedBy>Hermann Maurer</cp:lastModifiedBy>
  <cp:revision>36</cp:revision>
  <dcterms:created xsi:type="dcterms:W3CDTF">2026-04-30T11:45:36Z</dcterms:created>
  <dcterms:modified xsi:type="dcterms:W3CDTF">2026-05-06T14:33:42Z</dcterms:modified>
</cp:coreProperties>
</file>