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58" r:id="rId5"/>
    <p:sldId id="273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6" r:id="rId16"/>
    <p:sldId id="269" r:id="rId17"/>
    <p:sldId id="270" r:id="rId18"/>
    <p:sldId id="277" r:id="rId19"/>
    <p:sldId id="271" r:id="rId20"/>
    <p:sldId id="292" r:id="rId21"/>
    <p:sldId id="272" r:id="rId22"/>
    <p:sldId id="285" r:id="rId23"/>
    <p:sldId id="289" r:id="rId24"/>
    <p:sldId id="286" r:id="rId25"/>
    <p:sldId id="290" r:id="rId26"/>
    <p:sldId id="287" r:id="rId27"/>
    <p:sldId id="293" r:id="rId28"/>
    <p:sldId id="280" r:id="rId29"/>
    <p:sldId id="281" r:id="rId30"/>
    <p:sldId id="294" r:id="rId31"/>
    <p:sldId id="279" r:id="rId32"/>
    <p:sldId id="282" r:id="rId33"/>
    <p:sldId id="284" r:id="rId34"/>
    <p:sldId id="295" r:id="rId35"/>
    <p:sldId id="283" r:id="rId3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EAB97133-23F4-414C-B138-84683ED8359D}">
          <p14:sldIdLst>
            <p14:sldId id="256"/>
            <p14:sldId id="257"/>
            <p14:sldId id="274"/>
            <p14:sldId id="258"/>
            <p14:sldId id="273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76"/>
            <p14:sldId id="269"/>
            <p14:sldId id="270"/>
            <p14:sldId id="277"/>
            <p14:sldId id="271"/>
            <p14:sldId id="292"/>
            <p14:sldId id="272"/>
            <p14:sldId id="285"/>
            <p14:sldId id="289"/>
            <p14:sldId id="286"/>
            <p14:sldId id="290"/>
            <p14:sldId id="287"/>
            <p14:sldId id="293"/>
            <p14:sldId id="280"/>
          </p14:sldIdLst>
        </p14:section>
        <p14:section name="Abschnitt ohne Titel" id="{B2160741-0CC3-46C8-8621-D1C587955195}">
          <p14:sldIdLst>
            <p14:sldId id="281"/>
            <p14:sldId id="294"/>
            <p14:sldId id="279"/>
            <p14:sldId id="282"/>
            <p14:sldId id="284"/>
            <p14:sldId id="295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6" y="10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44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3570-FC10-4BC2-9C78-3872303F4CF9}" type="datetimeFigureOut">
              <a:rPr lang="de-DE" smtClean="0"/>
              <a:t>23.06.2019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D67F-8F93-4560-809D-F65FD94792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1399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3570-FC10-4BC2-9C78-3872303F4CF9}" type="datetimeFigureOut">
              <a:rPr lang="de-DE" smtClean="0"/>
              <a:t>23.06.2019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D67F-8F93-4560-809D-F65FD94792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5863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3570-FC10-4BC2-9C78-3872303F4CF9}" type="datetimeFigureOut">
              <a:rPr lang="de-DE" smtClean="0"/>
              <a:t>23.06.2019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D67F-8F93-4560-809D-F65FD94792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4784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3570-FC10-4BC2-9C78-3872303F4CF9}" type="datetimeFigureOut">
              <a:rPr lang="de-DE" smtClean="0"/>
              <a:t>23.06.2019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D67F-8F93-4560-809D-F65FD94792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4662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3570-FC10-4BC2-9C78-3872303F4CF9}" type="datetimeFigureOut">
              <a:rPr lang="de-DE" smtClean="0"/>
              <a:t>23.06.2019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D67F-8F93-4560-809D-F65FD94792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1418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3570-FC10-4BC2-9C78-3872303F4CF9}" type="datetimeFigureOut">
              <a:rPr lang="de-DE" smtClean="0"/>
              <a:t>23.06.2019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D67F-8F93-4560-809D-F65FD94792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3994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3570-FC10-4BC2-9C78-3872303F4CF9}" type="datetimeFigureOut">
              <a:rPr lang="de-DE" smtClean="0"/>
              <a:t>23.06.2019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D67F-8F93-4560-809D-F65FD94792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8542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3570-FC10-4BC2-9C78-3872303F4CF9}" type="datetimeFigureOut">
              <a:rPr lang="de-DE" smtClean="0"/>
              <a:t>23.06.2019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D67F-8F93-4560-809D-F65FD94792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9257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3570-FC10-4BC2-9C78-3872303F4CF9}" type="datetimeFigureOut">
              <a:rPr lang="de-DE" smtClean="0"/>
              <a:t>23.06.2019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D67F-8F93-4560-809D-F65FD94792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0227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3570-FC10-4BC2-9C78-3872303F4CF9}" type="datetimeFigureOut">
              <a:rPr lang="de-DE" smtClean="0"/>
              <a:t>23.06.2019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D67F-8F93-4560-809D-F65FD94792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3687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3570-FC10-4BC2-9C78-3872303F4CF9}" type="datetimeFigureOut">
              <a:rPr lang="de-DE" smtClean="0"/>
              <a:t>23.06.2019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D67F-8F93-4560-809D-F65FD94792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108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F3570-FC10-4BC2-9C78-3872303F4CF9}" type="datetimeFigureOut">
              <a:rPr lang="de-DE" smtClean="0"/>
              <a:t>23.06.2019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AD67F-8F93-4560-809D-F65FD94792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62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ustria-forum.org/web-books/kpwde07de1890onb/00000018" TargetMode="External"/><Relationship Id="rId2" Type="http://schemas.openxmlformats.org/officeDocument/2006/relationships/hyperlink" Target="https://austria-forum.org/web-books/kpwde07de1890on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ustria-forum.org/af/Geography/Europe/Netherlands/Pictures/River_Cruise_Netherlands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iiif.io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hmaurer100@gmail.com" TargetMode="External"/><Relationship Id="rId2" Type="http://schemas.openxmlformats.org/officeDocument/2006/relationships/hyperlink" Target="mailto:hmaurer@iicm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e-info.org/ae/Member/Maurer_Hermann" TargetMode="External"/><Relationship Id="rId4" Type="http://schemas.openxmlformats.org/officeDocument/2006/relationships/hyperlink" Target="http://www.iicm.edu/maurer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50775" y="475861"/>
            <a:ext cx="9144000" cy="1205302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de-DE" sz="3600" b="1" dirty="0" smtClean="0"/>
              <a:t>Libraries </a:t>
            </a:r>
            <a:r>
              <a:rPr lang="de-DE" sz="3600" b="1" dirty="0" err="1" smtClean="0"/>
              <a:t>of</a:t>
            </a:r>
            <a:r>
              <a:rPr lang="de-DE" sz="3600" b="1" dirty="0" smtClean="0"/>
              <a:t> Interactive Books </a:t>
            </a:r>
            <a:r>
              <a:rPr lang="de-DE" sz="3600" b="1" dirty="0" err="1" smtClean="0"/>
              <a:t>as</a:t>
            </a:r>
            <a:r>
              <a:rPr lang="de-DE" sz="3600" b="1" dirty="0" smtClean="0"/>
              <a:t> Powerful Tool </a:t>
            </a:r>
            <a:r>
              <a:rPr lang="de-DE" sz="3600" b="1" dirty="0" err="1" smtClean="0"/>
              <a:t>for</a:t>
            </a:r>
            <a:r>
              <a:rPr lang="de-DE" sz="3600" b="1" dirty="0" smtClean="0"/>
              <a:t> Information Communication </a:t>
            </a:r>
            <a:endParaRPr lang="de-DE" sz="3600" b="1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50775" y="1902150"/>
            <a:ext cx="7022841" cy="2847132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err="1" smtClean="0"/>
              <a:t>Presenter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Co-</a:t>
            </a:r>
            <a:r>
              <a:rPr lang="de-DE" sz="2000" dirty="0" err="1" smtClean="0"/>
              <a:t>author</a:t>
            </a:r>
            <a:r>
              <a:rPr lang="de-DE" sz="2000" dirty="0" smtClean="0"/>
              <a:t>:</a:t>
            </a:r>
            <a:br>
              <a:rPr lang="de-DE" sz="2000" dirty="0" smtClean="0"/>
            </a:b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 Hermann Maurer, Graz University </a:t>
            </a:r>
            <a:r>
              <a:rPr lang="de-DE" sz="2000" dirty="0" err="1" smtClean="0"/>
              <a:t>of</a:t>
            </a:r>
            <a:r>
              <a:rPr lang="de-DE" sz="2000" dirty="0" smtClean="0"/>
              <a:t>  Technology, Graz, Austria</a:t>
            </a:r>
          </a:p>
          <a:p>
            <a:r>
              <a:rPr lang="de-DE" sz="2000" dirty="0" smtClean="0"/>
              <a:t>Other </a:t>
            </a:r>
            <a:r>
              <a:rPr lang="de-DE" sz="2000" dirty="0" err="1" smtClean="0"/>
              <a:t>authors</a:t>
            </a:r>
            <a:r>
              <a:rPr lang="de-DE" sz="2000" dirty="0" smtClean="0"/>
              <a:t>: </a:t>
            </a:r>
            <a:br>
              <a:rPr lang="de-DE" sz="2000" dirty="0" smtClean="0"/>
            </a:b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Namik </a:t>
            </a:r>
            <a:r>
              <a:rPr lang="de-DE" sz="2000" dirty="0" err="1" smtClean="0"/>
              <a:t>Delilovic</a:t>
            </a:r>
            <a:r>
              <a:rPr lang="de-DE" sz="2000" dirty="0" smtClean="0"/>
              <a:t>, Graz University </a:t>
            </a:r>
            <a:r>
              <a:rPr lang="de-DE" sz="2000" dirty="0" err="1" smtClean="0"/>
              <a:t>of</a:t>
            </a:r>
            <a:r>
              <a:rPr lang="de-DE" sz="2000" dirty="0" smtClean="0"/>
              <a:t>  Technology, Graz, Austria</a:t>
            </a:r>
            <a:br>
              <a:rPr lang="de-DE" sz="2000" dirty="0" smtClean="0"/>
            </a:b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Bilal </a:t>
            </a:r>
            <a:r>
              <a:rPr lang="de-DE" sz="2000" dirty="0" err="1" smtClean="0"/>
              <a:t>Zaka</a:t>
            </a:r>
            <a:r>
              <a:rPr lang="de-DE" sz="2000" dirty="0" smtClean="0"/>
              <a:t>, COMSATS, Islamabad, Pakistan</a:t>
            </a:r>
          </a:p>
          <a:p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4" name="Textfeld 3"/>
          <p:cNvSpPr txBox="1"/>
          <p:nvPr/>
        </p:nvSpPr>
        <p:spPr>
          <a:xfrm>
            <a:off x="1328057" y="5271796"/>
            <a:ext cx="101093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/>
              <a:t>Presentation</a:t>
            </a:r>
            <a:r>
              <a:rPr lang="de-DE" sz="3200" dirty="0" smtClean="0"/>
              <a:t> at ED-MEDIA 2019, Amsterdam, June 25, 2019</a:t>
            </a:r>
            <a:endParaRPr lang="de-DE" sz="32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346" y="2203676"/>
            <a:ext cx="3679795" cy="233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050"/>
            <a:ext cx="12192000" cy="661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3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3" y="154379"/>
            <a:ext cx="7283899" cy="555876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075222" y="2666156"/>
            <a:ext cx="3582776" cy="30469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e-DE" sz="3200" dirty="0" smtClean="0"/>
              <a:t>Link </a:t>
            </a:r>
            <a:r>
              <a:rPr lang="de-DE" sz="3200" dirty="0" err="1" smtClean="0"/>
              <a:t>could</a:t>
            </a:r>
            <a:r>
              <a:rPr lang="de-DE" sz="3200" dirty="0" smtClean="0"/>
              <a:t> </a:t>
            </a:r>
            <a:r>
              <a:rPr lang="de-DE" sz="3200" dirty="0" err="1" smtClean="0"/>
              <a:t>go</a:t>
            </a:r>
            <a:r>
              <a:rPr lang="de-DE" sz="3200" dirty="0" smtClean="0"/>
              <a:t> </a:t>
            </a:r>
            <a:r>
              <a:rPr lang="de-DE" sz="3200" dirty="0" err="1" smtClean="0"/>
              <a:t>to</a:t>
            </a:r>
            <a:r>
              <a:rPr lang="de-DE" sz="3200" dirty="0" smtClean="0"/>
              <a:t> </a:t>
            </a:r>
            <a:r>
              <a:rPr lang="de-DE" sz="3200" dirty="0" err="1" smtClean="0"/>
              <a:t>any</a:t>
            </a:r>
            <a:r>
              <a:rPr lang="de-DE" sz="3200" dirty="0" smtClean="0"/>
              <a:t> </a:t>
            </a:r>
            <a:br>
              <a:rPr lang="de-DE" sz="3200" dirty="0" smtClean="0"/>
            </a:br>
            <a:r>
              <a:rPr lang="de-DE" sz="3200" dirty="0" err="1" smtClean="0"/>
              <a:t>page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</a:t>
            </a:r>
            <a:r>
              <a:rPr lang="de-DE" sz="3200" dirty="0" err="1" smtClean="0"/>
              <a:t>any</a:t>
            </a:r>
            <a:r>
              <a:rPr lang="de-DE" sz="3200" dirty="0" smtClean="0"/>
              <a:t> </a:t>
            </a:r>
            <a:r>
              <a:rPr lang="de-DE" sz="3200" dirty="0" err="1" smtClean="0"/>
              <a:t>book</a:t>
            </a:r>
            <a:r>
              <a:rPr lang="de-DE" sz="3200" dirty="0" smtClean="0"/>
              <a:t>, </a:t>
            </a:r>
          </a:p>
          <a:p>
            <a:r>
              <a:rPr lang="de-DE" sz="3200" dirty="0" err="1" smtClean="0"/>
              <a:t>or</a:t>
            </a:r>
            <a:r>
              <a:rPr lang="de-DE" sz="3200" dirty="0" smtClean="0"/>
              <a:t> </a:t>
            </a:r>
            <a:r>
              <a:rPr lang="de-DE" sz="3200" dirty="0" err="1" smtClean="0"/>
              <a:t>to</a:t>
            </a:r>
            <a:r>
              <a:rPr lang="de-DE" sz="3200" dirty="0" smtClean="0"/>
              <a:t> </a:t>
            </a:r>
            <a:r>
              <a:rPr lang="de-DE" sz="3200" dirty="0" err="1" smtClean="0"/>
              <a:t>any</a:t>
            </a:r>
            <a:r>
              <a:rPr lang="de-DE" sz="3200" dirty="0" smtClean="0"/>
              <a:t> web-page, </a:t>
            </a:r>
            <a:br>
              <a:rPr lang="de-DE" sz="3200" dirty="0" smtClean="0"/>
            </a:br>
            <a:r>
              <a:rPr lang="de-DE" sz="3200" dirty="0" err="1" smtClean="0"/>
              <a:t>or</a:t>
            </a:r>
            <a:r>
              <a:rPr lang="de-DE" sz="3200" dirty="0" smtClean="0"/>
              <a:t> </a:t>
            </a:r>
            <a:r>
              <a:rPr lang="de-DE" sz="3200" dirty="0" err="1" smtClean="0"/>
              <a:t>some</a:t>
            </a:r>
            <a:r>
              <a:rPr lang="de-DE" sz="3200" dirty="0" smtClean="0"/>
              <a:t> </a:t>
            </a:r>
            <a:r>
              <a:rPr lang="de-DE" sz="3200" dirty="0" err="1" smtClean="0"/>
              <a:t>interactive</a:t>
            </a:r>
            <a:r>
              <a:rPr lang="de-DE" sz="3200" dirty="0" smtClean="0"/>
              <a:t> </a:t>
            </a:r>
          </a:p>
          <a:p>
            <a:r>
              <a:rPr lang="de-DE" sz="3200" dirty="0" err="1"/>
              <a:t>a</a:t>
            </a:r>
            <a:r>
              <a:rPr lang="de-DE" sz="3200" dirty="0" err="1" smtClean="0"/>
              <a:t>pplication</a:t>
            </a:r>
            <a:r>
              <a:rPr lang="de-DE" sz="3200" dirty="0" smtClean="0"/>
              <a:t>, </a:t>
            </a:r>
            <a:r>
              <a:rPr lang="de-DE" sz="3200" dirty="0" err="1" smtClean="0"/>
              <a:t>as</a:t>
            </a:r>
            <a:r>
              <a:rPr lang="de-DE" sz="3200" dirty="0" smtClean="0"/>
              <a:t> I</a:t>
            </a:r>
          </a:p>
          <a:p>
            <a:r>
              <a:rPr lang="de-DE" sz="3200" dirty="0" err="1"/>
              <a:t>s</a:t>
            </a:r>
            <a:r>
              <a:rPr lang="de-DE" sz="3200" dirty="0" err="1" smtClean="0"/>
              <a:t>how</a:t>
            </a:r>
            <a:r>
              <a:rPr lang="de-DE" sz="3200" dirty="0" smtClean="0"/>
              <a:t> </a:t>
            </a:r>
            <a:r>
              <a:rPr lang="de-DE" sz="3200" dirty="0" err="1" smtClean="0"/>
              <a:t>next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87952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657" y="0"/>
            <a:ext cx="8456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9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633" y="-106878"/>
            <a:ext cx="8300412" cy="696487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8274171" y="1341913"/>
            <a:ext cx="368402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Population </a:t>
            </a:r>
            <a:r>
              <a:rPr lang="de-DE" sz="2800" dirty="0" err="1" smtClean="0"/>
              <a:t>change</a:t>
            </a:r>
            <a:endParaRPr lang="de-DE" sz="2800" dirty="0" smtClean="0"/>
          </a:p>
          <a:p>
            <a:r>
              <a:rPr lang="de-DE" sz="2800" dirty="0" smtClean="0"/>
              <a:t>(1950 – 2015)</a:t>
            </a:r>
          </a:p>
          <a:p>
            <a:endParaRPr lang="de-DE" sz="2800" dirty="0"/>
          </a:p>
          <a:p>
            <a:endParaRPr lang="de-DE" sz="2800" dirty="0" smtClean="0"/>
          </a:p>
          <a:p>
            <a:r>
              <a:rPr lang="de-DE" sz="2800" dirty="0" smtClean="0"/>
              <a:t>Ghana:      5 – 26 </a:t>
            </a:r>
            <a:r>
              <a:rPr lang="de-DE" sz="2800" dirty="0" err="1" smtClean="0"/>
              <a:t>million</a:t>
            </a:r>
            <a:endParaRPr lang="de-DE" sz="2800" dirty="0" smtClean="0"/>
          </a:p>
          <a:p>
            <a:r>
              <a:rPr lang="de-DE" sz="2800" dirty="0" err="1" smtClean="0"/>
              <a:t>Unganda</a:t>
            </a:r>
            <a:r>
              <a:rPr lang="de-DE" sz="2800" dirty="0" smtClean="0"/>
              <a:t>:  5 – 40 </a:t>
            </a:r>
            <a:r>
              <a:rPr lang="de-DE" sz="2800" dirty="0" err="1" smtClean="0"/>
              <a:t>million</a:t>
            </a:r>
            <a:endParaRPr lang="de-DE" sz="2800" dirty="0" smtClean="0"/>
          </a:p>
          <a:p>
            <a:r>
              <a:rPr lang="de-DE" sz="2800" dirty="0" smtClean="0"/>
              <a:t>NL:           10 – 15 </a:t>
            </a:r>
            <a:r>
              <a:rPr lang="de-DE" sz="2800" dirty="0" err="1" smtClean="0"/>
              <a:t>million</a:t>
            </a:r>
            <a:endParaRPr lang="de-DE" sz="2800" dirty="0" smtClean="0"/>
          </a:p>
          <a:p>
            <a:r>
              <a:rPr lang="de-DE" sz="2800" dirty="0" err="1" smtClean="0"/>
              <a:t>Hungary</a:t>
            </a:r>
            <a:r>
              <a:rPr lang="de-DE" sz="2800" dirty="0" smtClean="0"/>
              <a:t>: 10 – 9 </a:t>
            </a:r>
            <a:r>
              <a:rPr lang="de-DE" sz="2800" dirty="0" err="1" smtClean="0"/>
              <a:t>million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02765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161" y="857907"/>
            <a:ext cx="8758417" cy="519514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517568" y="273132"/>
            <a:ext cx="7719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/>
              <a:t>Avatar </a:t>
            </a:r>
            <a:r>
              <a:rPr lang="de-DE" sz="3200" dirty="0" err="1" smtClean="0"/>
              <a:t>mountain</a:t>
            </a:r>
            <a:r>
              <a:rPr lang="de-DE" sz="3200" dirty="0" smtClean="0"/>
              <a:t> in China – Interactive Movie</a:t>
            </a:r>
            <a:endParaRPr lang="de-DE" sz="3200" dirty="0"/>
          </a:p>
        </p:txBody>
      </p:sp>
      <p:sp>
        <p:nvSpPr>
          <p:cNvPr id="4" name="Textfeld 3"/>
          <p:cNvSpPr txBox="1"/>
          <p:nvPr/>
        </p:nvSpPr>
        <p:spPr>
          <a:xfrm>
            <a:off x="6790223" y="6176163"/>
            <a:ext cx="4336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(</a:t>
            </a:r>
            <a:r>
              <a:rPr lang="de-DE" sz="2400" dirty="0" err="1" smtClean="0"/>
              <a:t>by</a:t>
            </a:r>
            <a:r>
              <a:rPr lang="de-DE" sz="2400" dirty="0" smtClean="0"/>
              <a:t> </a:t>
            </a:r>
            <a:r>
              <a:rPr lang="de-DE" sz="2400" dirty="0" err="1" smtClean="0"/>
              <a:t>courtesy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AIRPANO.com)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3758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17517" y="961901"/>
            <a:ext cx="10969734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/>
              <a:t>Very</a:t>
            </a:r>
            <a:r>
              <a:rPr lang="de-DE" sz="3200" dirty="0" smtClean="0"/>
              <a:t> </a:t>
            </a:r>
            <a:r>
              <a:rPr lang="de-DE" sz="3200" dirty="0" err="1" smtClean="0"/>
              <a:t>important</a:t>
            </a:r>
            <a:r>
              <a:rPr lang="de-DE" sz="3200" dirty="0" smtClean="0"/>
              <a:t> </a:t>
            </a:r>
            <a:r>
              <a:rPr lang="de-DE" sz="3200" dirty="0" err="1" smtClean="0"/>
              <a:t>other</a:t>
            </a:r>
            <a:r>
              <a:rPr lang="de-DE" sz="3200" dirty="0" smtClean="0"/>
              <a:t> </a:t>
            </a:r>
            <a:r>
              <a:rPr lang="de-DE" sz="3200" dirty="0" err="1" smtClean="0"/>
              <a:t>properties</a:t>
            </a:r>
            <a:r>
              <a:rPr lang="de-DE" sz="3200" dirty="0" smtClean="0"/>
              <a:t> (not all </a:t>
            </a:r>
            <a:r>
              <a:rPr lang="de-DE" sz="3200" dirty="0" err="1" smtClean="0"/>
              <a:t>fully</a:t>
            </a:r>
            <a:r>
              <a:rPr lang="de-DE" sz="3200" dirty="0" smtClean="0"/>
              <a:t> </a:t>
            </a:r>
            <a:r>
              <a:rPr lang="de-DE" sz="3200" dirty="0" err="1" smtClean="0"/>
              <a:t>implemented</a:t>
            </a:r>
            <a:r>
              <a:rPr lang="de-DE" sz="3200" dirty="0" smtClean="0"/>
              <a:t> </a:t>
            </a:r>
            <a:r>
              <a:rPr lang="de-DE" sz="3200" dirty="0" err="1" smtClean="0"/>
              <a:t>yet</a:t>
            </a:r>
            <a:r>
              <a:rPr lang="de-DE" sz="3200" dirty="0" smtClean="0"/>
              <a:t>, </a:t>
            </a:r>
            <a:br>
              <a:rPr lang="de-DE" sz="3200" dirty="0" smtClean="0"/>
            </a:br>
            <a:r>
              <a:rPr lang="de-DE" sz="3200" dirty="0" smtClean="0"/>
              <a:t>but will </a:t>
            </a:r>
            <a:r>
              <a:rPr lang="de-DE" sz="3200" dirty="0" err="1" smtClean="0"/>
              <a:t>be</a:t>
            </a:r>
            <a:r>
              <a:rPr lang="de-DE" sz="3200" dirty="0" smtClean="0"/>
              <a:t> </a:t>
            </a:r>
            <a:r>
              <a:rPr lang="de-DE" sz="3200" dirty="0" err="1" smtClean="0"/>
              <a:t>ready</a:t>
            </a:r>
            <a:r>
              <a:rPr lang="de-DE" sz="3200" dirty="0" smtClean="0"/>
              <a:t> </a:t>
            </a:r>
            <a:r>
              <a:rPr lang="de-DE" sz="3200" dirty="0" err="1" smtClean="0"/>
              <a:t>by</a:t>
            </a:r>
            <a:r>
              <a:rPr lang="de-DE" sz="3200" dirty="0" smtClean="0"/>
              <a:t> fall 2019):</a:t>
            </a:r>
          </a:p>
          <a:p>
            <a:endParaRPr lang="de-DE" sz="3200" dirty="0"/>
          </a:p>
          <a:p>
            <a:r>
              <a:rPr lang="de-DE" sz="3200" dirty="0" smtClean="0">
                <a:solidFill>
                  <a:srgbClr val="C00000"/>
                </a:solidFill>
              </a:rPr>
              <a:t>--- </a:t>
            </a:r>
            <a:r>
              <a:rPr lang="de-DE" sz="3200" dirty="0" err="1" smtClean="0">
                <a:solidFill>
                  <a:srgbClr val="C00000"/>
                </a:solidFill>
              </a:rPr>
              <a:t>two</a:t>
            </a:r>
            <a:r>
              <a:rPr lang="de-DE" sz="3200" dirty="0" smtClean="0">
                <a:solidFill>
                  <a:srgbClr val="C00000"/>
                </a:solidFill>
              </a:rPr>
              <a:t>  </a:t>
            </a:r>
            <a:r>
              <a:rPr lang="de-DE" sz="3200" dirty="0" err="1" smtClean="0">
                <a:solidFill>
                  <a:srgbClr val="C00000"/>
                </a:solidFill>
              </a:rPr>
              <a:t>pages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</a:rPr>
              <a:t>of</a:t>
            </a:r>
            <a:r>
              <a:rPr lang="de-DE" sz="3200" dirty="0" smtClean="0">
                <a:solidFill>
                  <a:srgbClr val="C00000"/>
                </a:solidFill>
              </a:rPr>
              <a:t> same </a:t>
            </a:r>
            <a:r>
              <a:rPr lang="de-DE" sz="3200" dirty="0" err="1" smtClean="0">
                <a:solidFill>
                  <a:srgbClr val="C00000"/>
                </a:solidFill>
              </a:rPr>
              <a:t>or</a:t>
            </a:r>
            <a:r>
              <a:rPr lang="de-DE" sz="3200" dirty="0" smtClean="0">
                <a:solidFill>
                  <a:srgbClr val="C00000"/>
                </a:solidFill>
              </a:rPr>
              <a:t> different </a:t>
            </a:r>
            <a:r>
              <a:rPr lang="de-DE" sz="3200" dirty="0" err="1" smtClean="0">
                <a:solidFill>
                  <a:srgbClr val="C00000"/>
                </a:solidFill>
              </a:rPr>
              <a:t>servers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</a:rPr>
              <a:t>side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</a:rPr>
              <a:t>by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</a:rPr>
              <a:t>side</a:t>
            </a:r>
            <a:endParaRPr lang="de-DE" sz="3200" dirty="0" smtClean="0">
              <a:solidFill>
                <a:srgbClr val="C00000"/>
              </a:solidFill>
            </a:endParaRPr>
          </a:p>
          <a:p>
            <a:r>
              <a:rPr lang="de-DE" sz="3200" dirty="0" smtClean="0"/>
              <a:t>--- </a:t>
            </a:r>
            <a:r>
              <a:rPr lang="de-DE" sz="3200" dirty="0" err="1" smtClean="0"/>
              <a:t>automatic</a:t>
            </a:r>
            <a:r>
              <a:rPr lang="de-DE" sz="3200" dirty="0" smtClean="0"/>
              <a:t> </a:t>
            </a:r>
            <a:r>
              <a:rPr lang="de-DE" sz="3200" dirty="0" err="1" smtClean="0"/>
              <a:t>generation</a:t>
            </a:r>
            <a:r>
              <a:rPr lang="de-DE" sz="3200" dirty="0" smtClean="0"/>
              <a:t> </a:t>
            </a:r>
            <a:r>
              <a:rPr lang="de-DE" sz="3200" dirty="0" err="1" smtClean="0"/>
              <a:t>and</a:t>
            </a:r>
            <a:r>
              <a:rPr lang="de-DE" sz="3200" dirty="0" smtClean="0"/>
              <a:t> </a:t>
            </a:r>
            <a:r>
              <a:rPr lang="de-DE" sz="3200" dirty="0" err="1" smtClean="0"/>
              <a:t>inclusion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</a:t>
            </a:r>
            <a:r>
              <a:rPr lang="de-DE" sz="3200" dirty="0" err="1" smtClean="0"/>
              <a:t>quotes</a:t>
            </a:r>
            <a:endParaRPr lang="de-DE" sz="3200" dirty="0" smtClean="0"/>
          </a:p>
          <a:p>
            <a:r>
              <a:rPr lang="de-DE" sz="3200" dirty="0" smtClean="0"/>
              <a:t>--- </a:t>
            </a:r>
            <a:r>
              <a:rPr lang="de-DE" sz="3200" dirty="0" err="1" smtClean="0"/>
              <a:t>transclusions</a:t>
            </a:r>
            <a:endParaRPr lang="de-DE" sz="3200" dirty="0" smtClean="0"/>
          </a:p>
          <a:p>
            <a:r>
              <a:rPr lang="de-DE" sz="3200" dirty="0"/>
              <a:t>--- </a:t>
            </a:r>
            <a:r>
              <a:rPr lang="de-DE" sz="3200" dirty="0" err="1"/>
              <a:t>crucial</a:t>
            </a:r>
            <a:r>
              <a:rPr lang="de-DE" sz="3200" dirty="0"/>
              <a:t> </a:t>
            </a:r>
            <a:r>
              <a:rPr lang="de-DE" sz="3200" dirty="0" err="1"/>
              <a:t>for</a:t>
            </a:r>
            <a:r>
              <a:rPr lang="de-DE" sz="3200" dirty="0"/>
              <a:t> </a:t>
            </a:r>
            <a:r>
              <a:rPr lang="de-DE" sz="3200" dirty="0" err="1"/>
              <a:t>acceptance</a:t>
            </a:r>
            <a:r>
              <a:rPr lang="de-DE" sz="3200" dirty="0"/>
              <a:t> : </a:t>
            </a:r>
            <a:r>
              <a:rPr lang="de-DE" sz="3200" dirty="0" err="1"/>
              <a:t>conformity</a:t>
            </a:r>
            <a:r>
              <a:rPr lang="de-DE" sz="3200" dirty="0"/>
              <a:t> </a:t>
            </a:r>
            <a:r>
              <a:rPr lang="de-DE" sz="3200" dirty="0" err="1"/>
              <a:t>with</a:t>
            </a:r>
            <a:r>
              <a:rPr lang="de-DE" sz="3200" dirty="0"/>
              <a:t> IIIF </a:t>
            </a:r>
            <a:r>
              <a:rPr lang="de-DE" sz="3200" dirty="0" err="1" smtClean="0"/>
              <a:t>standard</a:t>
            </a:r>
            <a:endParaRPr lang="de-DE" sz="3200" dirty="0" smtClean="0"/>
          </a:p>
          <a:p>
            <a:r>
              <a:rPr lang="de-DE" sz="3200" dirty="0" smtClean="0"/>
              <a:t>--- </a:t>
            </a:r>
            <a:r>
              <a:rPr lang="de-DE" sz="3200" dirty="0" err="1" smtClean="0"/>
              <a:t>registration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</a:t>
            </a:r>
            <a:r>
              <a:rPr lang="de-DE" sz="3200" dirty="0" err="1" smtClean="0"/>
              <a:t>users</a:t>
            </a:r>
            <a:r>
              <a:rPr lang="de-DE" sz="3200" dirty="0" smtClean="0"/>
              <a:t> (</a:t>
            </a:r>
            <a:r>
              <a:rPr lang="de-DE" sz="3200" dirty="0" err="1" smtClean="0"/>
              <a:t>bookmarks</a:t>
            </a:r>
            <a:r>
              <a:rPr lang="de-DE" sz="3200" dirty="0" smtClean="0"/>
              <a:t>, etc.)</a:t>
            </a:r>
          </a:p>
          <a:p>
            <a:r>
              <a:rPr lang="de-DE" sz="3200" dirty="0" smtClean="0"/>
              <a:t>--- </a:t>
            </a:r>
            <a:r>
              <a:rPr lang="de-DE" sz="3200" dirty="0" err="1" smtClean="0"/>
              <a:t>most</a:t>
            </a:r>
            <a:r>
              <a:rPr lang="de-DE" sz="3200" dirty="0" smtClean="0"/>
              <a:t> </a:t>
            </a:r>
            <a:r>
              <a:rPr lang="de-DE" sz="3200" dirty="0" err="1" smtClean="0"/>
              <a:t>important</a:t>
            </a:r>
            <a:r>
              <a:rPr lang="de-DE" sz="3200" dirty="0" smtClean="0"/>
              <a:t>: </a:t>
            </a:r>
            <a:r>
              <a:rPr lang="de-DE" sz="3200" dirty="0" err="1" smtClean="0"/>
              <a:t>each</a:t>
            </a:r>
            <a:r>
              <a:rPr lang="de-DE" sz="3200" dirty="0" smtClean="0"/>
              <a:t> </a:t>
            </a:r>
            <a:r>
              <a:rPr lang="de-DE" sz="3200" dirty="0" err="1" smtClean="0"/>
              <a:t>interactivity</a:t>
            </a:r>
            <a:r>
              <a:rPr lang="de-DE" sz="3200" dirty="0" smtClean="0"/>
              <a:t> </a:t>
            </a:r>
            <a:r>
              <a:rPr lang="de-DE" sz="3200" dirty="0" err="1" smtClean="0"/>
              <a:t>can</a:t>
            </a:r>
            <a:r>
              <a:rPr lang="de-DE" sz="3200" dirty="0" smtClean="0"/>
              <a:t> </a:t>
            </a:r>
            <a:r>
              <a:rPr lang="de-DE" sz="3200" dirty="0" err="1" smtClean="0"/>
              <a:t>be</a:t>
            </a:r>
            <a:r>
              <a:rPr lang="de-DE" sz="3200" dirty="0" smtClean="0"/>
              <a:t> </a:t>
            </a:r>
            <a:r>
              <a:rPr lang="de-DE" sz="3200" dirty="0" err="1" smtClean="0"/>
              <a:t>made</a:t>
            </a:r>
            <a:r>
              <a:rPr lang="de-DE" sz="3200" dirty="0" smtClean="0"/>
              <a:t> </a:t>
            </a:r>
            <a:r>
              <a:rPr lang="de-DE" sz="3200" dirty="0" err="1" smtClean="0"/>
              <a:t>to</a:t>
            </a:r>
            <a:r>
              <a:rPr lang="de-DE" sz="3200" dirty="0" smtClean="0"/>
              <a:t> </a:t>
            </a:r>
            <a:r>
              <a:rPr lang="de-DE" sz="3200" dirty="0" err="1" smtClean="0"/>
              <a:t>be</a:t>
            </a:r>
            <a:r>
              <a:rPr lang="de-DE" sz="3200" dirty="0" smtClean="0"/>
              <a:t> </a:t>
            </a:r>
            <a:r>
              <a:rPr lang="de-DE" sz="3200" dirty="0" err="1" smtClean="0"/>
              <a:t>seen</a:t>
            </a:r>
            <a:r>
              <a:rPr lang="de-DE" sz="3200" dirty="0" smtClean="0"/>
              <a:t> </a:t>
            </a:r>
            <a:br>
              <a:rPr lang="de-DE" sz="3200" dirty="0" smtClean="0"/>
            </a:br>
            <a:r>
              <a:rPr lang="de-DE" sz="3200" dirty="0" smtClean="0"/>
              <a:t>     </a:t>
            </a:r>
            <a:r>
              <a:rPr lang="de-DE" sz="3200" dirty="0" err="1" smtClean="0"/>
              <a:t>by</a:t>
            </a:r>
            <a:r>
              <a:rPr lang="de-DE" sz="3200" dirty="0" smtClean="0"/>
              <a:t> different </a:t>
            </a:r>
            <a:r>
              <a:rPr lang="de-DE" sz="3200" dirty="0" err="1" smtClean="0"/>
              <a:t>user</a:t>
            </a:r>
            <a:r>
              <a:rPr lang="de-DE" sz="3200" dirty="0" smtClean="0"/>
              <a:t> </a:t>
            </a:r>
            <a:r>
              <a:rPr lang="de-DE" sz="3200" dirty="0" err="1" smtClean="0"/>
              <a:t>groups</a:t>
            </a:r>
            <a:endParaRPr lang="de-DE" sz="3200" dirty="0" smtClean="0"/>
          </a:p>
        </p:txBody>
      </p:sp>
    </p:spTree>
    <p:extLst>
      <p:ext uri="{BB962C8B-B14F-4D97-AF65-F5344CB8AC3E}">
        <p14:creationId xmlns:p14="http://schemas.microsoft.com/office/powerpoint/2010/main" val="194836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480" y="0"/>
            <a:ext cx="10523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29" y="0"/>
            <a:ext cx="11238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2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70016" y="795647"/>
            <a:ext cx="10969734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/>
              <a:t>Very</a:t>
            </a:r>
            <a:r>
              <a:rPr lang="de-DE" sz="3200" dirty="0" smtClean="0"/>
              <a:t> </a:t>
            </a:r>
            <a:r>
              <a:rPr lang="de-DE" sz="3200" dirty="0" err="1" smtClean="0"/>
              <a:t>important</a:t>
            </a:r>
            <a:r>
              <a:rPr lang="de-DE" sz="3200" dirty="0" smtClean="0"/>
              <a:t> </a:t>
            </a:r>
            <a:r>
              <a:rPr lang="de-DE" sz="3200" dirty="0" err="1" smtClean="0"/>
              <a:t>other</a:t>
            </a:r>
            <a:r>
              <a:rPr lang="de-DE" sz="3200" dirty="0" smtClean="0"/>
              <a:t> </a:t>
            </a:r>
            <a:r>
              <a:rPr lang="de-DE" sz="3200" dirty="0" err="1" smtClean="0"/>
              <a:t>properties</a:t>
            </a:r>
            <a:r>
              <a:rPr lang="de-DE" sz="3200" dirty="0" smtClean="0"/>
              <a:t> (not all </a:t>
            </a:r>
            <a:r>
              <a:rPr lang="de-DE" sz="3200" dirty="0" err="1" smtClean="0"/>
              <a:t>fully</a:t>
            </a:r>
            <a:r>
              <a:rPr lang="de-DE" sz="3200" dirty="0" smtClean="0"/>
              <a:t> </a:t>
            </a:r>
            <a:r>
              <a:rPr lang="de-DE" sz="3200" dirty="0" err="1" smtClean="0"/>
              <a:t>implemented</a:t>
            </a:r>
            <a:r>
              <a:rPr lang="de-DE" sz="3200" dirty="0" smtClean="0"/>
              <a:t> </a:t>
            </a:r>
            <a:r>
              <a:rPr lang="de-DE" sz="3200" dirty="0" err="1" smtClean="0"/>
              <a:t>yet</a:t>
            </a:r>
            <a:r>
              <a:rPr lang="de-DE" sz="3200" dirty="0" smtClean="0"/>
              <a:t>, </a:t>
            </a:r>
            <a:br>
              <a:rPr lang="de-DE" sz="3200" dirty="0" smtClean="0"/>
            </a:br>
            <a:r>
              <a:rPr lang="de-DE" sz="3200" dirty="0" smtClean="0"/>
              <a:t>but will </a:t>
            </a:r>
            <a:r>
              <a:rPr lang="de-DE" sz="3200" dirty="0" err="1" smtClean="0"/>
              <a:t>be</a:t>
            </a:r>
            <a:r>
              <a:rPr lang="de-DE" sz="3200" dirty="0" smtClean="0"/>
              <a:t> </a:t>
            </a:r>
            <a:r>
              <a:rPr lang="de-DE" sz="3200" dirty="0" err="1" smtClean="0"/>
              <a:t>ready</a:t>
            </a:r>
            <a:r>
              <a:rPr lang="de-DE" sz="3200" dirty="0" smtClean="0"/>
              <a:t> </a:t>
            </a:r>
            <a:r>
              <a:rPr lang="de-DE" sz="3200" dirty="0" err="1" smtClean="0"/>
              <a:t>by</a:t>
            </a:r>
            <a:r>
              <a:rPr lang="de-DE" sz="3200" dirty="0" smtClean="0"/>
              <a:t> fall 2019):</a:t>
            </a:r>
          </a:p>
          <a:p>
            <a:endParaRPr lang="de-DE" sz="3200" dirty="0"/>
          </a:p>
          <a:p>
            <a:r>
              <a:rPr lang="de-DE" sz="3200" dirty="0" smtClean="0"/>
              <a:t>--- </a:t>
            </a:r>
            <a:r>
              <a:rPr lang="de-DE" sz="3200" dirty="0" err="1" smtClean="0"/>
              <a:t>two</a:t>
            </a:r>
            <a:r>
              <a:rPr lang="de-DE" sz="3200" dirty="0" smtClean="0"/>
              <a:t>  </a:t>
            </a:r>
            <a:r>
              <a:rPr lang="de-DE" sz="3200" dirty="0" err="1" smtClean="0"/>
              <a:t>pages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same </a:t>
            </a:r>
            <a:r>
              <a:rPr lang="de-DE" sz="3200" dirty="0" err="1" smtClean="0"/>
              <a:t>or</a:t>
            </a:r>
            <a:r>
              <a:rPr lang="de-DE" sz="3200" dirty="0" smtClean="0"/>
              <a:t> different </a:t>
            </a:r>
            <a:r>
              <a:rPr lang="de-DE" sz="3200" dirty="0" err="1" smtClean="0"/>
              <a:t>servers</a:t>
            </a:r>
            <a:r>
              <a:rPr lang="de-DE" sz="3200" dirty="0" smtClean="0"/>
              <a:t> </a:t>
            </a:r>
            <a:r>
              <a:rPr lang="de-DE" sz="3200" dirty="0" err="1" smtClean="0"/>
              <a:t>side</a:t>
            </a:r>
            <a:r>
              <a:rPr lang="de-DE" sz="3200" dirty="0" smtClean="0"/>
              <a:t> </a:t>
            </a:r>
            <a:r>
              <a:rPr lang="de-DE" sz="3200" dirty="0" err="1" smtClean="0"/>
              <a:t>by</a:t>
            </a:r>
            <a:r>
              <a:rPr lang="de-DE" sz="3200" dirty="0" smtClean="0"/>
              <a:t> </a:t>
            </a:r>
            <a:r>
              <a:rPr lang="de-DE" sz="3200" dirty="0" err="1" smtClean="0"/>
              <a:t>side</a:t>
            </a:r>
            <a:endParaRPr lang="de-DE" sz="3200" dirty="0" smtClean="0"/>
          </a:p>
          <a:p>
            <a:r>
              <a:rPr lang="de-DE" sz="3200" dirty="0" smtClean="0">
                <a:solidFill>
                  <a:srgbClr val="C00000"/>
                </a:solidFill>
              </a:rPr>
              <a:t>--- </a:t>
            </a:r>
            <a:r>
              <a:rPr lang="de-DE" sz="3200" dirty="0" err="1" smtClean="0">
                <a:solidFill>
                  <a:srgbClr val="C00000"/>
                </a:solidFill>
              </a:rPr>
              <a:t>automatic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</a:rPr>
              <a:t>generation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</a:rPr>
              <a:t>and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</a:rPr>
              <a:t>inclusion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</a:rPr>
              <a:t>of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</a:rPr>
              <a:t>quotes</a:t>
            </a:r>
            <a:endParaRPr lang="de-DE" sz="3200" dirty="0" smtClean="0">
              <a:solidFill>
                <a:srgbClr val="C00000"/>
              </a:solidFill>
            </a:endParaRPr>
          </a:p>
          <a:p>
            <a:r>
              <a:rPr lang="de-DE" sz="3200" dirty="0" smtClean="0"/>
              <a:t>--- </a:t>
            </a:r>
            <a:r>
              <a:rPr lang="de-DE" sz="3200" dirty="0" err="1" smtClean="0"/>
              <a:t>transclusions</a:t>
            </a:r>
            <a:endParaRPr lang="de-DE" sz="3200" dirty="0" smtClean="0"/>
          </a:p>
          <a:p>
            <a:r>
              <a:rPr lang="de-DE" sz="3200" dirty="0"/>
              <a:t>--- </a:t>
            </a:r>
            <a:r>
              <a:rPr lang="de-DE" sz="3200" dirty="0" err="1"/>
              <a:t>crucial</a:t>
            </a:r>
            <a:r>
              <a:rPr lang="de-DE" sz="3200" dirty="0"/>
              <a:t> </a:t>
            </a:r>
            <a:r>
              <a:rPr lang="de-DE" sz="3200" dirty="0" err="1"/>
              <a:t>for</a:t>
            </a:r>
            <a:r>
              <a:rPr lang="de-DE" sz="3200" dirty="0"/>
              <a:t> </a:t>
            </a:r>
            <a:r>
              <a:rPr lang="de-DE" sz="3200" dirty="0" err="1"/>
              <a:t>acceptance</a:t>
            </a:r>
            <a:r>
              <a:rPr lang="de-DE" sz="3200" dirty="0"/>
              <a:t> : </a:t>
            </a:r>
            <a:r>
              <a:rPr lang="de-DE" sz="3200" dirty="0" err="1"/>
              <a:t>conformity</a:t>
            </a:r>
            <a:r>
              <a:rPr lang="de-DE" sz="3200" dirty="0"/>
              <a:t> </a:t>
            </a:r>
            <a:r>
              <a:rPr lang="de-DE" sz="3200" dirty="0" err="1"/>
              <a:t>with</a:t>
            </a:r>
            <a:r>
              <a:rPr lang="de-DE" sz="3200" dirty="0"/>
              <a:t> IIIF </a:t>
            </a:r>
            <a:r>
              <a:rPr lang="de-DE" sz="3200" dirty="0" err="1" smtClean="0"/>
              <a:t>standard</a:t>
            </a:r>
            <a:endParaRPr lang="de-DE" sz="3200" dirty="0" smtClean="0"/>
          </a:p>
          <a:p>
            <a:r>
              <a:rPr lang="de-DE" sz="3200" dirty="0" smtClean="0"/>
              <a:t>--- </a:t>
            </a:r>
            <a:r>
              <a:rPr lang="de-DE" sz="3200" dirty="0" err="1" smtClean="0"/>
              <a:t>registration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</a:t>
            </a:r>
            <a:r>
              <a:rPr lang="de-DE" sz="3200" dirty="0" err="1" smtClean="0"/>
              <a:t>users</a:t>
            </a:r>
            <a:r>
              <a:rPr lang="de-DE" sz="3200" dirty="0" smtClean="0"/>
              <a:t> (</a:t>
            </a:r>
            <a:r>
              <a:rPr lang="de-DE" sz="3200" dirty="0" err="1" smtClean="0"/>
              <a:t>bookmarks</a:t>
            </a:r>
            <a:r>
              <a:rPr lang="de-DE" sz="3200" dirty="0" smtClean="0"/>
              <a:t>, etc.)</a:t>
            </a:r>
          </a:p>
          <a:p>
            <a:r>
              <a:rPr lang="de-DE" sz="3200" dirty="0" smtClean="0"/>
              <a:t>--- </a:t>
            </a:r>
            <a:r>
              <a:rPr lang="de-DE" sz="3200" dirty="0" err="1" smtClean="0"/>
              <a:t>most</a:t>
            </a:r>
            <a:r>
              <a:rPr lang="de-DE" sz="3200" dirty="0" smtClean="0"/>
              <a:t> </a:t>
            </a:r>
            <a:r>
              <a:rPr lang="de-DE" sz="3200" dirty="0" err="1" smtClean="0"/>
              <a:t>important</a:t>
            </a:r>
            <a:r>
              <a:rPr lang="de-DE" sz="3200" dirty="0" smtClean="0"/>
              <a:t>: </a:t>
            </a:r>
            <a:r>
              <a:rPr lang="de-DE" sz="3200" dirty="0" err="1" smtClean="0"/>
              <a:t>each</a:t>
            </a:r>
            <a:r>
              <a:rPr lang="de-DE" sz="3200" dirty="0" smtClean="0"/>
              <a:t> </a:t>
            </a:r>
            <a:r>
              <a:rPr lang="de-DE" sz="3200" dirty="0" err="1" smtClean="0"/>
              <a:t>interactivity</a:t>
            </a:r>
            <a:r>
              <a:rPr lang="de-DE" sz="3200" dirty="0" smtClean="0"/>
              <a:t> </a:t>
            </a:r>
            <a:r>
              <a:rPr lang="de-DE" sz="3200" dirty="0" err="1" smtClean="0"/>
              <a:t>can</a:t>
            </a:r>
            <a:r>
              <a:rPr lang="de-DE" sz="3200" dirty="0" smtClean="0"/>
              <a:t> </a:t>
            </a:r>
            <a:r>
              <a:rPr lang="de-DE" sz="3200" dirty="0" err="1" smtClean="0"/>
              <a:t>be</a:t>
            </a:r>
            <a:r>
              <a:rPr lang="de-DE" sz="3200" dirty="0" smtClean="0"/>
              <a:t> </a:t>
            </a:r>
            <a:r>
              <a:rPr lang="de-DE" sz="3200" dirty="0" err="1" smtClean="0"/>
              <a:t>made</a:t>
            </a:r>
            <a:r>
              <a:rPr lang="de-DE" sz="3200" dirty="0" smtClean="0"/>
              <a:t> </a:t>
            </a:r>
            <a:r>
              <a:rPr lang="de-DE" sz="3200" dirty="0" err="1" smtClean="0"/>
              <a:t>to</a:t>
            </a:r>
            <a:r>
              <a:rPr lang="de-DE" sz="3200" dirty="0" smtClean="0"/>
              <a:t> </a:t>
            </a:r>
            <a:r>
              <a:rPr lang="de-DE" sz="3200" dirty="0" err="1" smtClean="0"/>
              <a:t>be</a:t>
            </a:r>
            <a:r>
              <a:rPr lang="de-DE" sz="3200" dirty="0" smtClean="0"/>
              <a:t> </a:t>
            </a:r>
            <a:r>
              <a:rPr lang="de-DE" sz="3200" dirty="0" err="1" smtClean="0"/>
              <a:t>seen</a:t>
            </a:r>
            <a:r>
              <a:rPr lang="de-DE" sz="3200" dirty="0" smtClean="0"/>
              <a:t> </a:t>
            </a:r>
            <a:br>
              <a:rPr lang="de-DE" sz="3200" dirty="0" smtClean="0"/>
            </a:br>
            <a:r>
              <a:rPr lang="de-DE" sz="3200" dirty="0" smtClean="0"/>
              <a:t>     </a:t>
            </a:r>
            <a:r>
              <a:rPr lang="de-DE" sz="3200" dirty="0" err="1" smtClean="0"/>
              <a:t>by</a:t>
            </a:r>
            <a:r>
              <a:rPr lang="de-DE" sz="3200" dirty="0" smtClean="0"/>
              <a:t> different </a:t>
            </a:r>
            <a:r>
              <a:rPr lang="de-DE" sz="3200" dirty="0" err="1" smtClean="0"/>
              <a:t>user</a:t>
            </a:r>
            <a:r>
              <a:rPr lang="de-DE" sz="3200" dirty="0" smtClean="0"/>
              <a:t> </a:t>
            </a:r>
            <a:r>
              <a:rPr lang="de-DE" sz="3200" dirty="0" err="1" smtClean="0"/>
              <a:t>groups</a:t>
            </a:r>
            <a:endParaRPr lang="de-DE" sz="3200" dirty="0" smtClean="0"/>
          </a:p>
        </p:txBody>
      </p:sp>
    </p:spTree>
    <p:extLst>
      <p:ext uri="{BB962C8B-B14F-4D97-AF65-F5344CB8AC3E}">
        <p14:creationId xmlns:p14="http://schemas.microsoft.com/office/powerpoint/2010/main" val="15251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66256" y="3995678"/>
            <a:ext cx="118396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i="1" dirty="0" smtClean="0"/>
              <a:t>'Hart am See durchzieht eine Straße das nördliche Ufergelände meist durch Wald und an vielen reizenden Sommersitzen vorbei bis zum „Ladner". Verhallt sind Büchsen- knall und Liederklang der wackeren Schützen, welche hier so oft um ihren geliebten Prinzen Johann versammelt waren, doch lebt die Kunde jener frohen Zeit noch frisch im </a:t>
            </a:r>
            <a:r>
              <a:rPr lang="de-DE" i="1" dirty="0" err="1" smtClean="0"/>
              <a:t>Gedächtniß</a:t>
            </a:r>
            <a:r>
              <a:rPr lang="de-DE" i="1" dirty="0" smtClean="0"/>
              <a:t> der Bewohner und heute noch, wenn der </a:t>
            </a:r>
            <a:r>
              <a:rPr lang="de-DE" i="1" dirty="0" err="1" smtClean="0"/>
              <a:t>rauhe</a:t>
            </a:r>
            <a:r>
              <a:rPr lang="de-DE" i="1" dirty="0" smtClean="0"/>
              <a:t> Herbst das lustige Volk der Älplerinnen zur </a:t>
            </a:r>
            <a:r>
              <a:rPr lang="de-DE" i="1" dirty="0" err="1" smtClean="0"/>
              <a:t>Thalfahrt</a:t>
            </a:r>
            <a:r>
              <a:rPr lang="de-DE" i="1" dirty="0" smtClean="0"/>
              <a:t> zwingt und von allen Seiten mit Jauchzen und Singen bunte Scharen festlich geschmückter Burschen und Mädchen auf ihren Kähnen heranziehen, den </a:t>
            </a:r>
            <a:r>
              <a:rPr lang="de-DE" i="1" dirty="0" err="1" smtClean="0"/>
              <a:t>Almtanz</a:t>
            </a:r>
            <a:r>
              <a:rPr lang="de-DE" i="1" dirty="0" smtClean="0"/>
              <a:t> zu begehen, entfaltet sich beim Ladner ein Stück Volkspoesie, so unverfälscht wie ehedem</a:t>
            </a:r>
            <a:r>
              <a:rPr lang="de-DE" dirty="0" smtClean="0"/>
              <a:t>.'</a:t>
            </a:r>
          </a:p>
          <a:p>
            <a:r>
              <a:rPr lang="de-DE" dirty="0" smtClean="0"/>
              <a:t>in: (1890): </a:t>
            </a:r>
            <a:r>
              <a:rPr lang="de-DE" dirty="0" smtClean="0">
                <a:hlinkClick r:id="rId2"/>
              </a:rPr>
              <a:t>Die österreichisch-ungarische Monarchie in Wort und Bild</a:t>
            </a:r>
            <a:r>
              <a:rPr lang="de-DE" dirty="0" smtClean="0"/>
              <a:t>, Steiermark, Seite 6, </a:t>
            </a:r>
            <a:r>
              <a:rPr lang="de-DE" dirty="0" smtClean="0">
                <a:hlinkClick r:id="rId3"/>
              </a:rPr>
              <a:t>https://austria-forum.org/web-books/kpwde07de1890onb/00000018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6" y="252381"/>
            <a:ext cx="5753601" cy="348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3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81891" y="475013"/>
            <a:ext cx="626395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Many</a:t>
            </a:r>
            <a:r>
              <a:rPr lang="de-DE" sz="2800" dirty="0" smtClean="0"/>
              <a:t> </a:t>
            </a:r>
            <a:r>
              <a:rPr lang="de-DE" sz="2800" dirty="0" err="1" smtClean="0"/>
              <a:t>types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digitized</a:t>
            </a:r>
            <a:r>
              <a:rPr lang="de-DE" sz="2800" dirty="0" smtClean="0"/>
              <a:t> </a:t>
            </a:r>
            <a:r>
              <a:rPr lang="de-DE" sz="2800" dirty="0" err="1" smtClean="0"/>
              <a:t>books</a:t>
            </a:r>
            <a:r>
              <a:rPr lang="de-DE" sz="2800" dirty="0" smtClean="0"/>
              <a:t> </a:t>
            </a:r>
            <a:r>
              <a:rPr lang="de-DE" sz="2800" dirty="0" err="1" smtClean="0"/>
              <a:t>exist</a:t>
            </a:r>
            <a:r>
              <a:rPr lang="de-DE" sz="2800" dirty="0" smtClean="0"/>
              <a:t> </a:t>
            </a:r>
            <a:r>
              <a:rPr lang="de-DE" sz="2800" dirty="0" err="1" smtClean="0"/>
              <a:t>today</a:t>
            </a:r>
            <a:r>
              <a:rPr lang="de-DE" sz="2800" dirty="0" smtClean="0"/>
              <a:t>:</a:t>
            </a:r>
          </a:p>
          <a:p>
            <a:r>
              <a:rPr lang="de-DE" sz="2800" dirty="0" smtClean="0"/>
              <a:t>--- As PDF </a:t>
            </a:r>
            <a:r>
              <a:rPr lang="de-DE" sz="2800" dirty="0" err="1" smtClean="0"/>
              <a:t>file</a:t>
            </a:r>
            <a:endParaRPr lang="de-DE" sz="2800" dirty="0" smtClean="0"/>
          </a:p>
          <a:p>
            <a:r>
              <a:rPr lang="de-DE" sz="2800" dirty="0" smtClean="0"/>
              <a:t>--- In e-Pub </a:t>
            </a:r>
            <a:r>
              <a:rPr lang="de-DE" sz="2800" dirty="0" err="1" smtClean="0"/>
              <a:t>format</a:t>
            </a:r>
            <a:endParaRPr lang="de-DE" sz="2800" dirty="0" smtClean="0"/>
          </a:p>
          <a:p>
            <a:r>
              <a:rPr lang="de-DE" sz="2800" dirty="0" smtClean="0"/>
              <a:t>--- </a:t>
            </a:r>
            <a:r>
              <a:rPr lang="de-DE" sz="2800" dirty="0" err="1" smtClean="0"/>
              <a:t>For</a:t>
            </a:r>
            <a:r>
              <a:rPr lang="de-DE" sz="2800" dirty="0" smtClean="0"/>
              <a:t> Kindle</a:t>
            </a:r>
          </a:p>
          <a:p>
            <a:r>
              <a:rPr lang="de-DE" sz="2800" dirty="0" smtClean="0"/>
              <a:t>--- In </a:t>
            </a:r>
            <a:r>
              <a:rPr lang="de-DE" sz="2800" dirty="0" err="1" smtClean="0"/>
              <a:t>many</a:t>
            </a:r>
            <a:r>
              <a:rPr lang="de-DE" sz="2800" dirty="0" smtClean="0"/>
              <a:t> </a:t>
            </a:r>
            <a:r>
              <a:rPr lang="de-DE" sz="2800" dirty="0" err="1" smtClean="0"/>
              <a:t>other</a:t>
            </a:r>
            <a:r>
              <a:rPr lang="de-DE" sz="2800" dirty="0" smtClean="0"/>
              <a:t> </a:t>
            </a:r>
            <a:r>
              <a:rPr lang="de-DE" sz="2800" dirty="0" err="1" smtClean="0"/>
              <a:t>formats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402582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64742" y="916945"/>
            <a:ext cx="10969734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/>
              <a:t>Very</a:t>
            </a:r>
            <a:r>
              <a:rPr lang="de-DE" sz="3200" dirty="0" smtClean="0"/>
              <a:t> </a:t>
            </a:r>
            <a:r>
              <a:rPr lang="de-DE" sz="3200" dirty="0" err="1" smtClean="0"/>
              <a:t>important</a:t>
            </a:r>
            <a:r>
              <a:rPr lang="de-DE" sz="3200" dirty="0" smtClean="0"/>
              <a:t> </a:t>
            </a:r>
            <a:r>
              <a:rPr lang="de-DE" sz="3200" dirty="0" err="1" smtClean="0"/>
              <a:t>other</a:t>
            </a:r>
            <a:r>
              <a:rPr lang="de-DE" sz="3200" dirty="0" smtClean="0"/>
              <a:t> </a:t>
            </a:r>
            <a:r>
              <a:rPr lang="de-DE" sz="3200" dirty="0" err="1" smtClean="0"/>
              <a:t>properties</a:t>
            </a:r>
            <a:r>
              <a:rPr lang="de-DE" sz="3200" dirty="0" smtClean="0"/>
              <a:t> (not all </a:t>
            </a:r>
            <a:r>
              <a:rPr lang="de-DE" sz="3200" dirty="0" err="1" smtClean="0"/>
              <a:t>fully</a:t>
            </a:r>
            <a:r>
              <a:rPr lang="de-DE" sz="3200" dirty="0" smtClean="0"/>
              <a:t> </a:t>
            </a:r>
            <a:r>
              <a:rPr lang="de-DE" sz="3200" dirty="0" err="1" smtClean="0"/>
              <a:t>implemented</a:t>
            </a:r>
            <a:r>
              <a:rPr lang="de-DE" sz="3200" dirty="0" smtClean="0"/>
              <a:t> </a:t>
            </a:r>
            <a:r>
              <a:rPr lang="de-DE" sz="3200" dirty="0" err="1" smtClean="0"/>
              <a:t>yet</a:t>
            </a:r>
            <a:r>
              <a:rPr lang="de-DE" sz="3200" dirty="0" smtClean="0"/>
              <a:t>, </a:t>
            </a:r>
            <a:br>
              <a:rPr lang="de-DE" sz="3200" dirty="0" smtClean="0"/>
            </a:br>
            <a:r>
              <a:rPr lang="de-DE" sz="3200" dirty="0" smtClean="0"/>
              <a:t>but will </a:t>
            </a:r>
            <a:r>
              <a:rPr lang="de-DE" sz="3200" dirty="0" err="1" smtClean="0"/>
              <a:t>be</a:t>
            </a:r>
            <a:r>
              <a:rPr lang="de-DE" sz="3200" dirty="0" smtClean="0"/>
              <a:t> </a:t>
            </a:r>
            <a:r>
              <a:rPr lang="de-DE" sz="3200" dirty="0" err="1" smtClean="0"/>
              <a:t>ready</a:t>
            </a:r>
            <a:r>
              <a:rPr lang="de-DE" sz="3200" dirty="0" smtClean="0"/>
              <a:t> </a:t>
            </a:r>
            <a:r>
              <a:rPr lang="de-DE" sz="3200" dirty="0" err="1" smtClean="0"/>
              <a:t>by</a:t>
            </a:r>
            <a:r>
              <a:rPr lang="de-DE" sz="3200" dirty="0" smtClean="0"/>
              <a:t> fall 2019):</a:t>
            </a:r>
          </a:p>
          <a:p>
            <a:endParaRPr lang="de-DE" sz="3200" dirty="0"/>
          </a:p>
          <a:p>
            <a:r>
              <a:rPr lang="de-DE" sz="3200" dirty="0" smtClean="0"/>
              <a:t>--- </a:t>
            </a:r>
            <a:r>
              <a:rPr lang="de-DE" sz="3200" dirty="0" err="1" smtClean="0"/>
              <a:t>two</a:t>
            </a:r>
            <a:r>
              <a:rPr lang="de-DE" sz="3200" dirty="0" smtClean="0"/>
              <a:t>  </a:t>
            </a:r>
            <a:r>
              <a:rPr lang="de-DE" sz="3200" dirty="0" err="1" smtClean="0"/>
              <a:t>pages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same </a:t>
            </a:r>
            <a:r>
              <a:rPr lang="de-DE" sz="3200" dirty="0" err="1" smtClean="0"/>
              <a:t>or</a:t>
            </a:r>
            <a:r>
              <a:rPr lang="de-DE" sz="3200" dirty="0" smtClean="0"/>
              <a:t> different </a:t>
            </a:r>
            <a:r>
              <a:rPr lang="de-DE" sz="3200" dirty="0" err="1" smtClean="0"/>
              <a:t>servers</a:t>
            </a:r>
            <a:r>
              <a:rPr lang="de-DE" sz="3200" dirty="0" smtClean="0"/>
              <a:t> </a:t>
            </a:r>
            <a:r>
              <a:rPr lang="de-DE" sz="3200" dirty="0" err="1" smtClean="0"/>
              <a:t>side</a:t>
            </a:r>
            <a:r>
              <a:rPr lang="de-DE" sz="3200" dirty="0" smtClean="0"/>
              <a:t> </a:t>
            </a:r>
            <a:r>
              <a:rPr lang="de-DE" sz="3200" dirty="0" err="1" smtClean="0"/>
              <a:t>by</a:t>
            </a:r>
            <a:r>
              <a:rPr lang="de-DE" sz="3200" dirty="0" smtClean="0"/>
              <a:t> </a:t>
            </a:r>
            <a:r>
              <a:rPr lang="de-DE" sz="3200" dirty="0" err="1" smtClean="0"/>
              <a:t>side</a:t>
            </a:r>
            <a:endParaRPr lang="de-DE" sz="3200" dirty="0" smtClean="0"/>
          </a:p>
          <a:p>
            <a:r>
              <a:rPr lang="de-DE" sz="3200" dirty="0" smtClean="0"/>
              <a:t>--- </a:t>
            </a:r>
            <a:r>
              <a:rPr lang="de-DE" sz="3200" dirty="0" err="1" smtClean="0"/>
              <a:t>automatic</a:t>
            </a:r>
            <a:r>
              <a:rPr lang="de-DE" sz="3200" dirty="0" smtClean="0"/>
              <a:t> </a:t>
            </a:r>
            <a:r>
              <a:rPr lang="de-DE" sz="3200" dirty="0" err="1" smtClean="0"/>
              <a:t>generation</a:t>
            </a:r>
            <a:r>
              <a:rPr lang="de-DE" sz="3200" dirty="0" smtClean="0"/>
              <a:t> </a:t>
            </a:r>
            <a:r>
              <a:rPr lang="de-DE" sz="3200" dirty="0" err="1" smtClean="0"/>
              <a:t>and</a:t>
            </a:r>
            <a:r>
              <a:rPr lang="de-DE" sz="3200" dirty="0" smtClean="0"/>
              <a:t> </a:t>
            </a:r>
            <a:r>
              <a:rPr lang="de-DE" sz="3200" dirty="0" err="1" smtClean="0"/>
              <a:t>inclusion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</a:t>
            </a:r>
            <a:r>
              <a:rPr lang="de-DE" sz="3200" dirty="0" err="1" smtClean="0"/>
              <a:t>quotes</a:t>
            </a:r>
            <a:endParaRPr lang="de-DE" sz="3200" dirty="0" smtClean="0"/>
          </a:p>
          <a:p>
            <a:r>
              <a:rPr lang="de-DE" sz="3200" dirty="0" smtClean="0">
                <a:solidFill>
                  <a:srgbClr val="C00000"/>
                </a:solidFill>
              </a:rPr>
              <a:t>--- </a:t>
            </a:r>
            <a:r>
              <a:rPr lang="de-DE" sz="3200" dirty="0" err="1" smtClean="0">
                <a:solidFill>
                  <a:srgbClr val="C00000"/>
                </a:solidFill>
              </a:rPr>
              <a:t>transclusions</a:t>
            </a:r>
            <a:endParaRPr lang="de-DE" sz="3200" dirty="0" smtClean="0">
              <a:solidFill>
                <a:srgbClr val="C00000"/>
              </a:solidFill>
            </a:endParaRPr>
          </a:p>
          <a:p>
            <a:r>
              <a:rPr lang="de-DE" sz="3200" dirty="0"/>
              <a:t>--- </a:t>
            </a:r>
            <a:r>
              <a:rPr lang="de-DE" sz="3200" dirty="0" err="1"/>
              <a:t>crucial</a:t>
            </a:r>
            <a:r>
              <a:rPr lang="de-DE" sz="3200" dirty="0"/>
              <a:t> </a:t>
            </a:r>
            <a:r>
              <a:rPr lang="de-DE" sz="3200" dirty="0" err="1"/>
              <a:t>for</a:t>
            </a:r>
            <a:r>
              <a:rPr lang="de-DE" sz="3200" dirty="0"/>
              <a:t> </a:t>
            </a:r>
            <a:r>
              <a:rPr lang="de-DE" sz="3200" dirty="0" err="1"/>
              <a:t>acceptance</a:t>
            </a:r>
            <a:r>
              <a:rPr lang="de-DE" sz="3200" dirty="0"/>
              <a:t> : </a:t>
            </a:r>
            <a:r>
              <a:rPr lang="de-DE" sz="3200" dirty="0" err="1"/>
              <a:t>conformity</a:t>
            </a:r>
            <a:r>
              <a:rPr lang="de-DE" sz="3200" dirty="0"/>
              <a:t> </a:t>
            </a:r>
            <a:r>
              <a:rPr lang="de-DE" sz="3200" dirty="0" err="1"/>
              <a:t>with</a:t>
            </a:r>
            <a:r>
              <a:rPr lang="de-DE" sz="3200" dirty="0"/>
              <a:t> IIIF </a:t>
            </a:r>
            <a:r>
              <a:rPr lang="de-DE" sz="3200" dirty="0" err="1" smtClean="0"/>
              <a:t>standard</a:t>
            </a:r>
            <a:endParaRPr lang="de-DE" sz="3200" dirty="0" smtClean="0">
              <a:solidFill>
                <a:srgbClr val="C00000"/>
              </a:solidFill>
            </a:endParaRPr>
          </a:p>
          <a:p>
            <a:r>
              <a:rPr lang="de-DE" sz="3200" dirty="0" smtClean="0"/>
              <a:t>--- </a:t>
            </a:r>
            <a:r>
              <a:rPr lang="de-DE" sz="3200" dirty="0" err="1" smtClean="0"/>
              <a:t>registration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</a:t>
            </a:r>
            <a:r>
              <a:rPr lang="de-DE" sz="3200" dirty="0" err="1" smtClean="0"/>
              <a:t>users</a:t>
            </a:r>
            <a:r>
              <a:rPr lang="de-DE" sz="3200" dirty="0" smtClean="0"/>
              <a:t> (</a:t>
            </a:r>
            <a:r>
              <a:rPr lang="de-DE" sz="3200" dirty="0" err="1" smtClean="0"/>
              <a:t>bookmarks</a:t>
            </a:r>
            <a:r>
              <a:rPr lang="de-DE" sz="3200" dirty="0" smtClean="0"/>
              <a:t>, etc.)</a:t>
            </a:r>
          </a:p>
          <a:p>
            <a:r>
              <a:rPr lang="de-DE" sz="3200" dirty="0" smtClean="0"/>
              <a:t>--- </a:t>
            </a:r>
            <a:r>
              <a:rPr lang="de-DE" sz="3200" dirty="0" err="1" smtClean="0"/>
              <a:t>most</a:t>
            </a:r>
            <a:r>
              <a:rPr lang="de-DE" sz="3200" dirty="0" smtClean="0"/>
              <a:t> </a:t>
            </a:r>
            <a:r>
              <a:rPr lang="de-DE" sz="3200" dirty="0" err="1" smtClean="0"/>
              <a:t>important</a:t>
            </a:r>
            <a:r>
              <a:rPr lang="de-DE" sz="3200" dirty="0" smtClean="0"/>
              <a:t>: </a:t>
            </a:r>
            <a:r>
              <a:rPr lang="de-DE" sz="3200" dirty="0" err="1" smtClean="0"/>
              <a:t>each</a:t>
            </a:r>
            <a:r>
              <a:rPr lang="de-DE" sz="3200" dirty="0" smtClean="0"/>
              <a:t> </a:t>
            </a:r>
            <a:r>
              <a:rPr lang="de-DE" sz="3200" dirty="0" err="1" smtClean="0"/>
              <a:t>interactivity</a:t>
            </a:r>
            <a:r>
              <a:rPr lang="de-DE" sz="3200" dirty="0" smtClean="0"/>
              <a:t> </a:t>
            </a:r>
            <a:r>
              <a:rPr lang="de-DE" sz="3200" dirty="0" err="1" smtClean="0"/>
              <a:t>can</a:t>
            </a:r>
            <a:r>
              <a:rPr lang="de-DE" sz="3200" dirty="0" smtClean="0"/>
              <a:t> </a:t>
            </a:r>
            <a:r>
              <a:rPr lang="de-DE" sz="3200" dirty="0" err="1" smtClean="0"/>
              <a:t>be</a:t>
            </a:r>
            <a:r>
              <a:rPr lang="de-DE" sz="3200" dirty="0" smtClean="0"/>
              <a:t> </a:t>
            </a:r>
            <a:r>
              <a:rPr lang="de-DE" sz="3200" dirty="0" err="1" smtClean="0"/>
              <a:t>made</a:t>
            </a:r>
            <a:r>
              <a:rPr lang="de-DE" sz="3200" dirty="0" smtClean="0"/>
              <a:t> </a:t>
            </a:r>
            <a:r>
              <a:rPr lang="de-DE" sz="3200" dirty="0" err="1" smtClean="0"/>
              <a:t>to</a:t>
            </a:r>
            <a:r>
              <a:rPr lang="de-DE" sz="3200" dirty="0" smtClean="0"/>
              <a:t> </a:t>
            </a:r>
            <a:r>
              <a:rPr lang="de-DE" sz="3200" dirty="0" err="1" smtClean="0"/>
              <a:t>be</a:t>
            </a:r>
            <a:r>
              <a:rPr lang="de-DE" sz="3200" dirty="0" smtClean="0"/>
              <a:t> </a:t>
            </a:r>
            <a:r>
              <a:rPr lang="de-DE" sz="3200" dirty="0" err="1" smtClean="0"/>
              <a:t>seen</a:t>
            </a:r>
            <a:r>
              <a:rPr lang="de-DE" sz="3200" dirty="0" smtClean="0"/>
              <a:t> </a:t>
            </a:r>
            <a:br>
              <a:rPr lang="de-DE" sz="3200" dirty="0" smtClean="0"/>
            </a:br>
            <a:r>
              <a:rPr lang="de-DE" sz="3200" dirty="0" smtClean="0"/>
              <a:t>     </a:t>
            </a:r>
            <a:r>
              <a:rPr lang="de-DE" sz="3200" dirty="0" err="1" smtClean="0"/>
              <a:t>by</a:t>
            </a:r>
            <a:r>
              <a:rPr lang="de-DE" sz="3200" dirty="0" smtClean="0"/>
              <a:t> different </a:t>
            </a:r>
            <a:r>
              <a:rPr lang="de-DE" sz="3200" dirty="0" err="1" smtClean="0"/>
              <a:t>user</a:t>
            </a:r>
            <a:r>
              <a:rPr lang="de-DE" sz="3200" dirty="0" smtClean="0"/>
              <a:t> </a:t>
            </a:r>
            <a:r>
              <a:rPr lang="de-DE" sz="3200" dirty="0" err="1" smtClean="0"/>
              <a:t>groups</a:t>
            </a:r>
            <a:endParaRPr lang="de-DE" sz="3200" dirty="0" smtClean="0"/>
          </a:p>
        </p:txBody>
      </p:sp>
    </p:spTree>
    <p:extLst>
      <p:ext uri="{BB962C8B-B14F-4D97-AF65-F5344CB8AC3E}">
        <p14:creationId xmlns:p14="http://schemas.microsoft.com/office/powerpoint/2010/main" val="127399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28360" y="855871"/>
            <a:ext cx="11972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Keukenhof</a:t>
            </a:r>
            <a:r>
              <a:rPr lang="en-US" sz="2800" dirty="0" smtClean="0"/>
              <a:t> near Amsterdam opens 7 weeks a year in spring for a spectacular display of tulips (and other flowers). </a:t>
            </a:r>
            <a:r>
              <a:rPr lang="de-DE" sz="2800" dirty="0" smtClean="0"/>
              <a:t> </a:t>
            </a:r>
            <a:endParaRPr lang="de-DE" sz="28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60" y="2550454"/>
            <a:ext cx="10852351" cy="331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2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34482" y="970384"/>
            <a:ext cx="9961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/>
              <a:t>How</a:t>
            </a:r>
            <a:r>
              <a:rPr lang="de-DE" sz="3200" dirty="0" smtClean="0"/>
              <a:t> </a:t>
            </a:r>
            <a:r>
              <a:rPr lang="de-DE" sz="3200" dirty="0" err="1" smtClean="0"/>
              <a:t>to</a:t>
            </a:r>
            <a:r>
              <a:rPr lang="de-DE" sz="3200" dirty="0" smtClean="0"/>
              <a:t> </a:t>
            </a:r>
            <a:r>
              <a:rPr lang="de-DE" sz="3200" dirty="0" err="1" smtClean="0"/>
              <a:t>include</a:t>
            </a:r>
            <a:r>
              <a:rPr lang="de-DE" sz="3200" dirty="0" smtClean="0"/>
              <a:t> </a:t>
            </a:r>
            <a:r>
              <a:rPr lang="de-DE" sz="3200" dirty="0" err="1" smtClean="0"/>
              <a:t>those</a:t>
            </a:r>
            <a:r>
              <a:rPr lang="de-DE" sz="3200" dirty="0" smtClean="0"/>
              <a:t> </a:t>
            </a:r>
            <a:r>
              <a:rPr lang="de-DE" sz="3200" dirty="0" err="1" smtClean="0"/>
              <a:t>pictures</a:t>
            </a:r>
            <a:r>
              <a:rPr lang="de-DE" sz="3200" dirty="0" smtClean="0"/>
              <a:t> </a:t>
            </a:r>
            <a:r>
              <a:rPr lang="de-DE" sz="3200" dirty="0" err="1" smtClean="0"/>
              <a:t>without</a:t>
            </a:r>
            <a:r>
              <a:rPr lang="de-DE" sz="3200" dirty="0"/>
              <a:t> </a:t>
            </a:r>
            <a:r>
              <a:rPr lang="de-DE" sz="3200" dirty="0" err="1" smtClean="0"/>
              <a:t>copyright</a:t>
            </a:r>
            <a:r>
              <a:rPr lang="de-DE" sz="3200" dirty="0" smtClean="0"/>
              <a:t> </a:t>
            </a:r>
            <a:r>
              <a:rPr lang="de-DE" sz="3200" dirty="0" err="1" smtClean="0"/>
              <a:t>violation</a:t>
            </a:r>
            <a:r>
              <a:rPr lang="de-DE" sz="3200" dirty="0" smtClean="0"/>
              <a:t>?</a:t>
            </a:r>
            <a:endParaRPr lang="de-DE" sz="3200" dirty="0"/>
          </a:p>
        </p:txBody>
      </p:sp>
      <p:sp>
        <p:nvSpPr>
          <p:cNvPr id="3" name="Textfeld 2"/>
          <p:cNvSpPr txBox="1"/>
          <p:nvPr/>
        </p:nvSpPr>
        <p:spPr>
          <a:xfrm>
            <a:off x="634482" y="1996750"/>
            <a:ext cx="1086150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Obvious</a:t>
            </a:r>
            <a:r>
              <a:rPr lang="de-DE" sz="2800" dirty="0" smtClean="0"/>
              <a:t> </a:t>
            </a:r>
            <a:r>
              <a:rPr lang="de-DE" sz="2800" dirty="0" err="1" smtClean="0"/>
              <a:t>idea</a:t>
            </a:r>
            <a:r>
              <a:rPr lang="de-DE" sz="2800" dirty="0" smtClean="0"/>
              <a:t>: Link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page</a:t>
            </a:r>
            <a:r>
              <a:rPr lang="de-DE" sz="2800" dirty="0" smtClean="0"/>
              <a:t> </a:t>
            </a:r>
            <a:r>
              <a:rPr lang="de-DE" sz="2800" dirty="0" err="1" smtClean="0"/>
              <a:t>where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pictures</a:t>
            </a:r>
            <a:r>
              <a:rPr lang="de-DE" sz="2800" dirty="0" smtClean="0"/>
              <a:t> </a:t>
            </a:r>
            <a:r>
              <a:rPr lang="de-DE" sz="2800" dirty="0" err="1" smtClean="0"/>
              <a:t>are</a:t>
            </a:r>
            <a:r>
              <a:rPr lang="de-DE" sz="2800" dirty="0" smtClean="0"/>
              <a:t> </a:t>
            </a:r>
            <a:r>
              <a:rPr lang="de-DE" sz="2800" dirty="0" err="1" smtClean="0"/>
              <a:t>located</a:t>
            </a:r>
            <a:endParaRPr lang="de-DE" sz="2800" dirty="0" smtClean="0"/>
          </a:p>
          <a:p>
            <a:endParaRPr lang="de-DE" sz="2800" dirty="0"/>
          </a:p>
          <a:p>
            <a:r>
              <a:rPr lang="de-DE" sz="2800" dirty="0" smtClean="0"/>
              <a:t>--- link </a:t>
            </a:r>
            <a:r>
              <a:rPr lang="de-DE" sz="2800" dirty="0" err="1" smtClean="0"/>
              <a:t>may</a:t>
            </a:r>
            <a:r>
              <a:rPr lang="de-DE" sz="2800" dirty="0" smtClean="0"/>
              <a:t> </a:t>
            </a:r>
            <a:r>
              <a:rPr lang="de-DE" sz="2800" dirty="0" err="1" smtClean="0"/>
              <a:t>be</a:t>
            </a:r>
            <a:r>
              <a:rPr lang="de-DE" sz="2800" dirty="0" smtClean="0"/>
              <a:t> illegal  (!)</a:t>
            </a:r>
          </a:p>
          <a:p>
            <a:r>
              <a:rPr lang="de-DE" sz="2800" dirty="0" smtClean="0"/>
              <a:t>--- </a:t>
            </a:r>
            <a:r>
              <a:rPr lang="de-DE" sz="2800" dirty="0" err="1" smtClean="0"/>
              <a:t>pictures</a:t>
            </a:r>
            <a:r>
              <a:rPr lang="de-DE" sz="2800" dirty="0" smtClean="0"/>
              <a:t> will </a:t>
            </a:r>
            <a:r>
              <a:rPr lang="de-DE" sz="2800" dirty="0" err="1" smtClean="0"/>
              <a:t>be</a:t>
            </a:r>
            <a:r>
              <a:rPr lang="de-DE" sz="2800" dirty="0" smtClean="0"/>
              <a:t> </a:t>
            </a:r>
            <a:r>
              <a:rPr lang="de-DE" sz="2800" dirty="0" err="1" smtClean="0"/>
              <a:t>part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other</a:t>
            </a:r>
            <a:r>
              <a:rPr lang="de-DE" sz="2800" dirty="0" smtClean="0"/>
              <a:t> material </a:t>
            </a:r>
            <a:r>
              <a:rPr lang="de-DE" sz="2800" dirty="0" err="1" smtClean="0"/>
              <a:t>that</a:t>
            </a:r>
            <a:r>
              <a:rPr lang="de-DE" sz="2800" dirty="0" smtClean="0"/>
              <a:t> </a:t>
            </a:r>
            <a:r>
              <a:rPr lang="de-DE" sz="2800" dirty="0" err="1" smtClean="0"/>
              <a:t>is</a:t>
            </a:r>
            <a:r>
              <a:rPr lang="de-DE" sz="2800" dirty="0" smtClean="0"/>
              <a:t> not </a:t>
            </a:r>
            <a:r>
              <a:rPr lang="de-DE" sz="2800" dirty="0" err="1" smtClean="0"/>
              <a:t>wanted</a:t>
            </a:r>
            <a:endParaRPr lang="de-DE" sz="2800" dirty="0" smtClean="0"/>
          </a:p>
          <a:p>
            <a:r>
              <a:rPr lang="de-DE" sz="2800" dirty="0" smtClean="0"/>
              <a:t>--- </a:t>
            </a:r>
            <a:r>
              <a:rPr lang="de-DE" sz="2800" dirty="0" err="1" smtClean="0"/>
              <a:t>even</a:t>
            </a:r>
            <a:r>
              <a:rPr lang="de-DE" sz="2800" dirty="0" smtClean="0"/>
              <a:t> </a:t>
            </a:r>
            <a:r>
              <a:rPr lang="de-DE" sz="2800" dirty="0" err="1" smtClean="0"/>
              <a:t>if</a:t>
            </a:r>
            <a:r>
              <a:rPr lang="de-DE" sz="2800" dirty="0" smtClean="0"/>
              <a:t> all </a:t>
            </a:r>
            <a:r>
              <a:rPr lang="de-DE" sz="2800" dirty="0" err="1" smtClean="0"/>
              <a:t>is</a:t>
            </a:r>
            <a:r>
              <a:rPr lang="de-DE" sz="2800" dirty="0" smtClean="0"/>
              <a:t> ok, </a:t>
            </a:r>
            <a:r>
              <a:rPr lang="de-DE" sz="2800" dirty="0" err="1" smtClean="0"/>
              <a:t>user</a:t>
            </a:r>
            <a:r>
              <a:rPr lang="de-DE" sz="2800" dirty="0" smtClean="0"/>
              <a:t> </a:t>
            </a:r>
            <a:r>
              <a:rPr lang="de-DE" sz="2800" dirty="0" err="1" smtClean="0"/>
              <a:t>is</a:t>
            </a:r>
            <a:r>
              <a:rPr lang="de-DE" sz="2800" dirty="0" smtClean="0"/>
              <a:t> stuck on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new</a:t>
            </a:r>
            <a:r>
              <a:rPr lang="de-DE" sz="2800" dirty="0" smtClean="0"/>
              <a:t> </a:t>
            </a:r>
            <a:r>
              <a:rPr lang="de-DE" sz="2800" dirty="0" err="1" smtClean="0"/>
              <a:t>page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does</a:t>
            </a:r>
            <a:r>
              <a:rPr lang="de-DE" sz="2800" dirty="0" smtClean="0"/>
              <a:t> not </a:t>
            </a:r>
            <a:r>
              <a:rPr lang="de-DE" sz="2800" dirty="0" err="1" smtClean="0"/>
              <a:t>know</a:t>
            </a:r>
            <a:r>
              <a:rPr lang="de-DE" sz="2800" dirty="0" smtClean="0"/>
              <a:t> </a:t>
            </a:r>
          </a:p>
          <a:p>
            <a:r>
              <a:rPr lang="de-DE" sz="2800" dirty="0"/>
              <a:t> </a:t>
            </a:r>
            <a:r>
              <a:rPr lang="de-DE" sz="2800" dirty="0" smtClean="0"/>
              <a:t>    </a:t>
            </a:r>
            <a:r>
              <a:rPr lang="de-DE" sz="2800" dirty="0" err="1" smtClean="0"/>
              <a:t>when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 </a:t>
            </a:r>
            <a:r>
              <a:rPr lang="de-DE" sz="2800" dirty="0" err="1" smtClean="0"/>
              <a:t>how</a:t>
            </a:r>
            <a:r>
              <a:rPr lang="de-DE" sz="2800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go</a:t>
            </a:r>
            <a:r>
              <a:rPr lang="de-DE" sz="2800" dirty="0" smtClean="0"/>
              <a:t> back </a:t>
            </a:r>
            <a:r>
              <a:rPr lang="de-DE" sz="2800" dirty="0" err="1" smtClean="0"/>
              <a:t>to</a:t>
            </a:r>
            <a:r>
              <a:rPr lang="de-DE" sz="2800" dirty="0" smtClean="0"/>
              <a:t> original </a:t>
            </a:r>
            <a:r>
              <a:rPr lang="de-DE" sz="2800" dirty="0" err="1" smtClean="0"/>
              <a:t>story</a:t>
            </a:r>
            <a:r>
              <a:rPr lang="de-DE" sz="2800" dirty="0" smtClean="0"/>
              <a:t> (</a:t>
            </a:r>
            <a:r>
              <a:rPr lang="de-DE" sz="2800" dirty="0" err="1" smtClean="0"/>
              <a:t>see</a:t>
            </a:r>
            <a:r>
              <a:rPr lang="de-DE" sz="2800" dirty="0" smtClean="0"/>
              <a:t> </a:t>
            </a:r>
            <a:r>
              <a:rPr lang="de-DE" sz="2800" dirty="0" err="1" smtClean="0"/>
              <a:t>example</a:t>
            </a:r>
            <a:r>
              <a:rPr lang="de-DE" sz="2800" dirty="0" smtClean="0"/>
              <a:t> on </a:t>
            </a:r>
            <a:r>
              <a:rPr lang="de-DE" sz="2800" dirty="0" err="1" smtClean="0"/>
              <a:t>next</a:t>
            </a:r>
            <a:r>
              <a:rPr lang="de-DE" sz="2800" dirty="0" smtClean="0"/>
              <a:t> </a:t>
            </a:r>
            <a:r>
              <a:rPr lang="de-DE" sz="2800" dirty="0" err="1" smtClean="0"/>
              <a:t>page</a:t>
            </a:r>
            <a:r>
              <a:rPr lang="de-DE" sz="2800" dirty="0" smtClean="0"/>
              <a:t>)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41444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611126"/>
            <a:ext cx="10852351" cy="3279622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0" y="434026"/>
            <a:ext cx="94221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By continuing you go to the site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https://austria-forum.org/af/Geography/Europe/Netherlands/Pictures/River_Cruise_Netherlands</a:t>
            </a:r>
            <a:r>
              <a:rPr lang="en-US" dirty="0"/>
              <a:t> </a:t>
            </a:r>
            <a:r>
              <a:rPr lang="de-DE" dirty="0"/>
              <a:t> </a:t>
            </a:r>
          </a:p>
          <a:p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1007885"/>
            <a:ext cx="10852351" cy="2603241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-2" y="64694"/>
            <a:ext cx="11704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Keukenhof</a:t>
            </a:r>
            <a:r>
              <a:rPr lang="en-US" sz="2400" dirty="0"/>
              <a:t> near Amsterdam opens 7 weeks a year in spring for a spectacular display of tulips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10746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17241" y="727788"/>
            <a:ext cx="11572976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/>
              <a:t>Thus, a link </a:t>
            </a:r>
            <a:r>
              <a:rPr lang="de-DE" sz="3200" dirty="0" err="1" smtClean="0"/>
              <a:t>is</a:t>
            </a:r>
            <a:r>
              <a:rPr lang="de-DE" sz="3200" dirty="0" smtClean="0"/>
              <a:t> not </a:t>
            </a:r>
            <a:r>
              <a:rPr lang="de-DE" sz="3200" dirty="0" err="1" smtClean="0"/>
              <a:t>good</a:t>
            </a:r>
            <a:r>
              <a:rPr lang="de-DE" sz="3200" dirty="0" smtClean="0"/>
              <a:t>. </a:t>
            </a:r>
            <a:r>
              <a:rPr lang="de-DE" sz="3200" dirty="0" err="1" smtClean="0"/>
              <a:t>One</a:t>
            </a:r>
            <a:r>
              <a:rPr lang="de-DE" sz="3200" dirty="0" smtClean="0"/>
              <a:t> </a:t>
            </a:r>
            <a:r>
              <a:rPr lang="de-DE" sz="3200" dirty="0" err="1" smtClean="0"/>
              <a:t>would</a:t>
            </a:r>
            <a:r>
              <a:rPr lang="de-DE" sz="3200" dirty="0" smtClean="0"/>
              <a:t> </a:t>
            </a:r>
            <a:r>
              <a:rPr lang="de-DE" sz="3200" dirty="0" err="1" smtClean="0"/>
              <a:t>need</a:t>
            </a:r>
            <a:r>
              <a:rPr lang="de-DE" sz="3200" dirty="0" smtClean="0"/>
              <a:t> a link </a:t>
            </a:r>
            <a:r>
              <a:rPr lang="de-DE" sz="3200" dirty="0" err="1" smtClean="0"/>
              <a:t>with</a:t>
            </a:r>
            <a:r>
              <a:rPr lang="de-DE" sz="3200" dirty="0" smtClean="0"/>
              <a:t> </a:t>
            </a:r>
            <a:r>
              <a:rPr lang="de-DE" sz="3200" dirty="0" err="1" smtClean="0"/>
              <a:t>information</a:t>
            </a:r>
            <a:r>
              <a:rPr lang="de-DE" sz="3200" dirty="0" smtClean="0"/>
              <a:t> like: </a:t>
            </a:r>
            <a:br>
              <a:rPr lang="de-DE" sz="3200" dirty="0" smtClean="0"/>
            </a:br>
            <a:r>
              <a:rPr lang="de-DE" sz="3200" dirty="0" smtClean="0"/>
              <a:t>After a </a:t>
            </a:r>
            <a:r>
              <a:rPr lang="de-DE" sz="3200" dirty="0" err="1" smtClean="0"/>
              <a:t>certain</a:t>
            </a:r>
            <a:r>
              <a:rPr lang="de-DE" sz="3200" dirty="0" smtClean="0"/>
              <a:t> </a:t>
            </a:r>
            <a:r>
              <a:rPr lang="de-DE" sz="3200" dirty="0" err="1" smtClean="0"/>
              <a:t>point</a:t>
            </a:r>
            <a:r>
              <a:rPr lang="de-DE" sz="3200" dirty="0" smtClean="0"/>
              <a:t> on </a:t>
            </a:r>
            <a:r>
              <a:rPr lang="de-DE" sz="3200" dirty="0" err="1" smtClean="0"/>
              <a:t>the</a:t>
            </a:r>
            <a:r>
              <a:rPr lang="de-DE" sz="3200" dirty="0" smtClean="0"/>
              <a:t> </a:t>
            </a:r>
            <a:r>
              <a:rPr lang="de-DE" sz="3200" dirty="0" err="1" smtClean="0"/>
              <a:t>page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</a:t>
            </a:r>
            <a:r>
              <a:rPr lang="de-DE" sz="3200" dirty="0" err="1" smtClean="0"/>
              <a:t>the</a:t>
            </a:r>
            <a:r>
              <a:rPr lang="de-DE" sz="3200" dirty="0" smtClean="0"/>
              <a:t> </a:t>
            </a:r>
            <a:r>
              <a:rPr lang="de-DE" sz="3200" dirty="0" err="1" smtClean="0"/>
              <a:t>other</a:t>
            </a:r>
            <a:r>
              <a:rPr lang="de-DE" sz="3200" dirty="0" smtClean="0"/>
              <a:t> </a:t>
            </a:r>
            <a:r>
              <a:rPr lang="de-DE" sz="3200" dirty="0" err="1" smtClean="0"/>
              <a:t>site</a:t>
            </a:r>
            <a:r>
              <a:rPr lang="de-DE" sz="3200" dirty="0" smtClean="0"/>
              <a:t>,  </a:t>
            </a:r>
            <a:r>
              <a:rPr lang="de-DE" sz="3200" dirty="0" err="1" smtClean="0"/>
              <a:t>return</a:t>
            </a:r>
            <a:r>
              <a:rPr lang="de-DE" sz="3200" dirty="0" smtClean="0"/>
              <a:t> </a:t>
            </a:r>
            <a:r>
              <a:rPr lang="de-DE" sz="3200" dirty="0" err="1" smtClean="0"/>
              <a:t>to</a:t>
            </a:r>
            <a:r>
              <a:rPr lang="de-DE" sz="3200" dirty="0" smtClean="0"/>
              <a:t> </a:t>
            </a:r>
            <a:r>
              <a:rPr lang="de-DE" sz="3200" dirty="0" err="1" smtClean="0"/>
              <a:t>were</a:t>
            </a:r>
            <a:r>
              <a:rPr lang="de-DE" sz="3200" dirty="0" smtClean="0"/>
              <a:t> </a:t>
            </a:r>
          </a:p>
          <a:p>
            <a:r>
              <a:rPr lang="de-DE" sz="3200" dirty="0" err="1" smtClean="0"/>
              <a:t>you</a:t>
            </a:r>
            <a:r>
              <a:rPr lang="de-DE" sz="3200" dirty="0" smtClean="0"/>
              <a:t> </a:t>
            </a:r>
            <a:r>
              <a:rPr lang="de-DE" sz="3200" dirty="0" err="1" smtClean="0"/>
              <a:t>came</a:t>
            </a:r>
            <a:r>
              <a:rPr lang="de-DE" sz="3200" dirty="0" smtClean="0"/>
              <a:t> </a:t>
            </a:r>
            <a:r>
              <a:rPr lang="de-DE" sz="3200" dirty="0" err="1" smtClean="0"/>
              <a:t>from</a:t>
            </a:r>
            <a:r>
              <a:rPr lang="de-DE" sz="3200" dirty="0" smtClean="0"/>
              <a:t>.</a:t>
            </a:r>
          </a:p>
          <a:p>
            <a:endParaRPr lang="de-DE" sz="3200" dirty="0" smtClean="0"/>
          </a:p>
          <a:p>
            <a:r>
              <a:rPr lang="de-DE" sz="3200" dirty="0" smtClean="0"/>
              <a:t>(</a:t>
            </a:r>
            <a:r>
              <a:rPr lang="de-DE" sz="3200" dirty="0" err="1"/>
              <a:t>F</a:t>
            </a:r>
            <a:r>
              <a:rPr lang="de-DE" sz="3200" dirty="0" err="1" smtClean="0"/>
              <a:t>or</a:t>
            </a:r>
            <a:r>
              <a:rPr lang="de-DE" sz="3200" dirty="0" smtClean="0"/>
              <a:t> </a:t>
            </a:r>
            <a:r>
              <a:rPr lang="de-DE" sz="3200" dirty="0" err="1" smtClean="0"/>
              <a:t>computer</a:t>
            </a:r>
            <a:r>
              <a:rPr lang="de-DE" sz="3200" dirty="0" smtClean="0"/>
              <a:t> </a:t>
            </a:r>
            <a:r>
              <a:rPr lang="de-DE" sz="3200" dirty="0" err="1" smtClean="0"/>
              <a:t>scientists</a:t>
            </a:r>
            <a:r>
              <a:rPr lang="de-DE" sz="3200" dirty="0" smtClean="0"/>
              <a:t>: </a:t>
            </a:r>
            <a:r>
              <a:rPr lang="de-DE" sz="3200" dirty="0" err="1" smtClean="0"/>
              <a:t>We</a:t>
            </a:r>
            <a:r>
              <a:rPr lang="de-DE" sz="3200" dirty="0" smtClean="0"/>
              <a:t> </a:t>
            </a:r>
            <a:r>
              <a:rPr lang="de-DE" sz="3200" dirty="0" err="1" smtClean="0"/>
              <a:t>want</a:t>
            </a:r>
            <a:r>
              <a:rPr lang="de-DE" sz="3200" dirty="0" smtClean="0"/>
              <a:t> a „</a:t>
            </a:r>
            <a:r>
              <a:rPr lang="de-DE" sz="3200" dirty="0" err="1"/>
              <a:t>p</a:t>
            </a:r>
            <a:r>
              <a:rPr lang="de-DE" sz="3200" dirty="0" err="1" smtClean="0"/>
              <a:t>rocedure</a:t>
            </a:r>
            <a:r>
              <a:rPr lang="de-DE" sz="3200" dirty="0" smtClean="0"/>
              <a:t> </a:t>
            </a:r>
            <a:r>
              <a:rPr lang="de-DE" sz="3200" dirty="0" err="1" smtClean="0"/>
              <a:t>call</a:t>
            </a:r>
            <a:r>
              <a:rPr lang="de-DE" sz="3200" dirty="0" smtClean="0"/>
              <a:t>“, not a „</a:t>
            </a:r>
            <a:r>
              <a:rPr lang="de-DE" sz="3200" dirty="0" err="1" smtClean="0"/>
              <a:t>goto</a:t>
            </a:r>
            <a:r>
              <a:rPr lang="de-DE" sz="3200" dirty="0" smtClean="0"/>
              <a:t>“ !)</a:t>
            </a:r>
          </a:p>
          <a:p>
            <a:endParaRPr lang="de-DE" sz="3200" dirty="0"/>
          </a:p>
          <a:p>
            <a:r>
              <a:rPr lang="de-DE" sz="3200" dirty="0" smtClean="0"/>
              <a:t>This </a:t>
            </a:r>
            <a:r>
              <a:rPr lang="de-DE" sz="3200" dirty="0" err="1" smtClean="0"/>
              <a:t>is</a:t>
            </a:r>
            <a:r>
              <a:rPr lang="de-DE" sz="3200" dirty="0" smtClean="0"/>
              <a:t> </a:t>
            </a:r>
            <a:r>
              <a:rPr lang="de-DE" sz="3200" dirty="0" err="1" smtClean="0"/>
              <a:t>what</a:t>
            </a:r>
            <a:r>
              <a:rPr lang="de-DE" sz="3200" dirty="0" smtClean="0"/>
              <a:t> </a:t>
            </a:r>
            <a:r>
              <a:rPr lang="de-DE" sz="3200" dirty="0" err="1" smtClean="0"/>
              <a:t>transclusions</a:t>
            </a:r>
            <a:r>
              <a:rPr lang="de-DE" sz="3200" dirty="0" smtClean="0"/>
              <a:t> </a:t>
            </a:r>
            <a:r>
              <a:rPr lang="de-DE" sz="3200" dirty="0" err="1" smtClean="0"/>
              <a:t>are</a:t>
            </a:r>
            <a:r>
              <a:rPr lang="de-DE" sz="3200" dirty="0" smtClean="0"/>
              <a:t> </a:t>
            </a:r>
            <a:r>
              <a:rPr lang="de-DE" sz="3200" dirty="0" err="1" smtClean="0"/>
              <a:t>supposed</a:t>
            </a:r>
            <a:r>
              <a:rPr lang="de-DE" sz="3200" dirty="0" smtClean="0"/>
              <a:t> </a:t>
            </a:r>
            <a:r>
              <a:rPr lang="de-DE" sz="3200" dirty="0" err="1" smtClean="0"/>
              <a:t>to</a:t>
            </a:r>
            <a:r>
              <a:rPr lang="de-DE" sz="3200" dirty="0" smtClean="0"/>
              <a:t> do: </a:t>
            </a:r>
            <a:r>
              <a:rPr lang="de-DE" sz="3200" dirty="0" err="1" smtClean="0"/>
              <a:t>They</a:t>
            </a:r>
            <a:r>
              <a:rPr lang="de-DE" sz="3200" dirty="0" smtClean="0"/>
              <a:t> </a:t>
            </a:r>
            <a:r>
              <a:rPr lang="de-DE" sz="3200" dirty="0" err="1" smtClean="0"/>
              <a:t>lead</a:t>
            </a:r>
            <a:r>
              <a:rPr lang="de-DE" sz="3200" dirty="0" smtClean="0"/>
              <a:t> </a:t>
            </a:r>
            <a:r>
              <a:rPr lang="de-DE" sz="3200" dirty="0" err="1" smtClean="0"/>
              <a:t>to</a:t>
            </a:r>
            <a:r>
              <a:rPr lang="de-DE" sz="3200" dirty="0" smtClean="0"/>
              <a:t> an </a:t>
            </a:r>
            <a:r>
              <a:rPr lang="de-DE" sz="3200" dirty="0" err="1" smtClean="0"/>
              <a:t>other</a:t>
            </a:r>
            <a:r>
              <a:rPr lang="de-DE" sz="3200" dirty="0" smtClean="0"/>
              <a:t> </a:t>
            </a:r>
            <a:br>
              <a:rPr lang="de-DE" sz="3200" dirty="0" smtClean="0"/>
            </a:br>
            <a:r>
              <a:rPr lang="de-DE" sz="3200" dirty="0" err="1" smtClean="0"/>
              <a:t>site</a:t>
            </a:r>
            <a:r>
              <a:rPr lang="de-DE" sz="3200" dirty="0" smtClean="0"/>
              <a:t>, </a:t>
            </a:r>
            <a:r>
              <a:rPr lang="de-DE" sz="3200" dirty="0" err="1" smtClean="0"/>
              <a:t>cleary</a:t>
            </a:r>
            <a:r>
              <a:rPr lang="de-DE" sz="3200" dirty="0" smtClean="0"/>
              <a:t> </a:t>
            </a:r>
            <a:r>
              <a:rPr lang="de-DE" sz="3200" dirty="0" err="1" smtClean="0"/>
              <a:t>specified</a:t>
            </a:r>
            <a:r>
              <a:rPr lang="de-DE" sz="3200" dirty="0" smtClean="0"/>
              <a:t> </a:t>
            </a:r>
            <a:r>
              <a:rPr lang="de-DE" sz="3200" dirty="0" err="1" smtClean="0"/>
              <a:t>what</a:t>
            </a:r>
            <a:r>
              <a:rPr lang="de-DE" sz="3200" dirty="0" smtClean="0"/>
              <a:t> </a:t>
            </a:r>
            <a:r>
              <a:rPr lang="de-DE" sz="3200" dirty="0" err="1" smtClean="0"/>
              <a:t>it</a:t>
            </a:r>
            <a:r>
              <a:rPr lang="de-DE" sz="3200" dirty="0" smtClean="0"/>
              <a:t> </a:t>
            </a:r>
            <a:r>
              <a:rPr lang="de-DE" sz="3200" dirty="0" err="1" smtClean="0"/>
              <a:t>is</a:t>
            </a:r>
            <a:r>
              <a:rPr lang="de-DE" sz="3200" dirty="0" smtClean="0"/>
              <a:t>, but </a:t>
            </a:r>
            <a:r>
              <a:rPr lang="de-DE" sz="3200" dirty="0" err="1" smtClean="0"/>
              <a:t>lead</a:t>
            </a:r>
            <a:r>
              <a:rPr lang="de-DE" sz="3200" dirty="0" smtClean="0"/>
              <a:t> back a </a:t>
            </a:r>
            <a:r>
              <a:rPr lang="de-DE" sz="3200" dirty="0" err="1" smtClean="0"/>
              <a:t>the</a:t>
            </a:r>
            <a:r>
              <a:rPr lang="de-DE" sz="3200" dirty="0" smtClean="0"/>
              <a:t> </a:t>
            </a:r>
            <a:r>
              <a:rPr lang="de-DE" sz="3200" dirty="0" err="1" smtClean="0"/>
              <a:t>point</a:t>
            </a:r>
            <a:r>
              <a:rPr lang="de-DE" sz="3200" dirty="0" smtClean="0"/>
              <a:t> </a:t>
            </a:r>
            <a:r>
              <a:rPr lang="de-DE" sz="3200" dirty="0" err="1" smtClean="0"/>
              <a:t>desired</a:t>
            </a:r>
            <a:r>
              <a:rPr lang="de-DE" sz="3200" dirty="0" smtClean="0"/>
              <a:t>. </a:t>
            </a:r>
          </a:p>
          <a:p>
            <a:endParaRPr lang="de-DE" sz="3200" dirty="0"/>
          </a:p>
          <a:p>
            <a:r>
              <a:rPr lang="de-DE" sz="3200" dirty="0" smtClean="0"/>
              <a:t>A </a:t>
            </a:r>
            <a:r>
              <a:rPr lang="de-DE" sz="3200" dirty="0" err="1" smtClean="0"/>
              <a:t>transclusion</a:t>
            </a:r>
            <a:r>
              <a:rPr lang="de-DE" sz="3200" dirty="0" smtClean="0"/>
              <a:t> </a:t>
            </a:r>
            <a:r>
              <a:rPr lang="de-DE" sz="3200" dirty="0" err="1" smtClean="0"/>
              <a:t>would</a:t>
            </a:r>
            <a:r>
              <a:rPr lang="de-DE" sz="3200" dirty="0" smtClean="0"/>
              <a:t> </a:t>
            </a:r>
            <a:r>
              <a:rPr lang="de-DE" sz="3200" dirty="0" err="1" smtClean="0"/>
              <a:t>thus</a:t>
            </a:r>
            <a:r>
              <a:rPr lang="de-DE" sz="3200" dirty="0" smtClean="0"/>
              <a:t> </a:t>
            </a:r>
            <a:r>
              <a:rPr lang="de-DE" sz="3200" dirty="0" err="1" smtClean="0"/>
              <a:t>look</a:t>
            </a:r>
            <a:r>
              <a:rPr lang="de-DE" sz="3200" dirty="0" smtClean="0"/>
              <a:t> like </a:t>
            </a:r>
            <a:r>
              <a:rPr lang="de-DE" sz="3200" dirty="0" err="1" smtClean="0"/>
              <a:t>this</a:t>
            </a:r>
            <a:r>
              <a:rPr lang="de-DE" sz="3200" dirty="0" smtClean="0"/>
              <a:t> </a:t>
            </a:r>
            <a:r>
              <a:rPr lang="de-DE" sz="3200" dirty="0" err="1" smtClean="0"/>
              <a:t>from</a:t>
            </a:r>
            <a:r>
              <a:rPr lang="de-DE" sz="3200" dirty="0" smtClean="0"/>
              <a:t> a </a:t>
            </a:r>
            <a:r>
              <a:rPr lang="de-DE" sz="3200" dirty="0" err="1" smtClean="0"/>
              <a:t>user‘s</a:t>
            </a:r>
            <a:r>
              <a:rPr lang="de-DE" sz="3200" dirty="0" smtClean="0"/>
              <a:t> </a:t>
            </a:r>
            <a:r>
              <a:rPr lang="de-DE" sz="3200" dirty="0" err="1" smtClean="0"/>
              <a:t>point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</a:t>
            </a:r>
            <a:r>
              <a:rPr lang="de-DE" sz="3200" dirty="0" err="1" smtClean="0"/>
              <a:t>view</a:t>
            </a:r>
            <a:r>
              <a:rPr lang="de-DE" sz="3200" dirty="0" smtClean="0"/>
              <a:t>: 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64841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0" y="434026"/>
            <a:ext cx="123473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Note: By continuing, </a:t>
            </a:r>
            <a:r>
              <a:rPr lang="en-US" sz="2400" dirty="0">
                <a:solidFill>
                  <a:srgbClr val="C00000"/>
                </a:solidFill>
              </a:rPr>
              <a:t>you go to the site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hlinkClick r:id="rId2"/>
              </a:rPr>
              <a:t>https://</a:t>
            </a:r>
            <a:r>
              <a:rPr lang="en-US" sz="2400" dirty="0" smtClean="0">
                <a:hlinkClick r:id="rId2"/>
              </a:rPr>
              <a:t>austria-forum.org/af/Geography/Europe/Netherlands/Pictures/River_Cruise_Netherlands</a:t>
            </a:r>
            <a:endParaRPr lang="en-US" sz="2400" dirty="0" smtClean="0"/>
          </a:p>
          <a:p>
            <a:r>
              <a:rPr lang="de-DE" sz="2400" dirty="0" err="1" smtClean="0">
                <a:solidFill>
                  <a:srgbClr val="C00000"/>
                </a:solidFill>
              </a:rPr>
              <a:t>to</a:t>
            </a:r>
            <a:r>
              <a:rPr lang="de-DE" sz="2400" dirty="0" smtClean="0">
                <a:solidFill>
                  <a:srgbClr val="C00000"/>
                </a:solidFill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</a:rPr>
              <a:t>see</a:t>
            </a:r>
            <a:r>
              <a:rPr lang="de-DE" sz="2400" dirty="0" smtClean="0">
                <a:solidFill>
                  <a:srgbClr val="C00000"/>
                </a:solidFill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</a:rPr>
              <a:t>some</a:t>
            </a:r>
            <a:r>
              <a:rPr lang="de-DE" sz="2400" dirty="0" smtClean="0">
                <a:solidFill>
                  <a:srgbClr val="C00000"/>
                </a:solidFill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</a:rPr>
              <a:t>pictures</a:t>
            </a:r>
            <a:r>
              <a:rPr lang="de-DE" sz="2400" dirty="0" smtClean="0">
                <a:solidFill>
                  <a:srgbClr val="C00000"/>
                </a:solidFill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</a:rPr>
              <a:t>of</a:t>
            </a:r>
            <a:r>
              <a:rPr lang="de-DE" sz="2400" dirty="0" smtClean="0">
                <a:solidFill>
                  <a:srgbClr val="C00000"/>
                </a:solidFill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</a:rPr>
              <a:t>tulips</a:t>
            </a:r>
            <a:r>
              <a:rPr lang="de-DE" sz="2400" dirty="0" smtClean="0">
                <a:solidFill>
                  <a:srgbClr val="C00000"/>
                </a:solidFill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</a:rPr>
              <a:t>and</a:t>
            </a:r>
            <a:r>
              <a:rPr lang="de-DE" sz="2400" dirty="0" smtClean="0">
                <a:solidFill>
                  <a:srgbClr val="C00000"/>
                </a:solidFill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</a:rPr>
              <a:t>flowers</a:t>
            </a:r>
            <a:r>
              <a:rPr lang="de-DE" sz="2400" dirty="0" smtClean="0">
                <a:solidFill>
                  <a:srgbClr val="C00000"/>
                </a:solidFill>
              </a:rPr>
              <a:t>, but </a:t>
            </a:r>
            <a:r>
              <a:rPr lang="de-DE" sz="2400" dirty="0" err="1" smtClean="0">
                <a:solidFill>
                  <a:srgbClr val="C00000"/>
                </a:solidFill>
              </a:rPr>
              <a:t>then</a:t>
            </a:r>
            <a:r>
              <a:rPr lang="de-DE" sz="2400" dirty="0" smtClean="0">
                <a:solidFill>
                  <a:srgbClr val="C00000"/>
                </a:solidFill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</a:rPr>
              <a:t>continue</a:t>
            </a:r>
            <a:r>
              <a:rPr lang="de-DE" sz="2400" dirty="0">
                <a:solidFill>
                  <a:srgbClr val="C00000"/>
                </a:solidFill>
              </a:rPr>
              <a:t> </a:t>
            </a:r>
            <a:r>
              <a:rPr lang="de-DE" sz="2400" dirty="0" smtClean="0">
                <a:solidFill>
                  <a:srgbClr val="C00000"/>
                </a:solidFill>
              </a:rPr>
              <a:t>in </a:t>
            </a:r>
            <a:r>
              <a:rPr lang="de-DE" sz="2400" dirty="0" err="1" smtClean="0">
                <a:solidFill>
                  <a:srgbClr val="C00000"/>
                </a:solidFill>
              </a:rPr>
              <a:t>the</a:t>
            </a:r>
            <a:r>
              <a:rPr lang="de-DE" sz="2400" dirty="0" smtClean="0">
                <a:solidFill>
                  <a:srgbClr val="C00000"/>
                </a:solidFill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</a:rPr>
              <a:t>current</a:t>
            </a:r>
            <a:r>
              <a:rPr lang="de-DE" sz="2400" dirty="0" smtClean="0">
                <a:solidFill>
                  <a:srgbClr val="C00000"/>
                </a:solidFill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</a:rPr>
              <a:t>story</a:t>
            </a:r>
            <a:r>
              <a:rPr lang="de-DE" sz="2400" dirty="0" smtClean="0">
                <a:solidFill>
                  <a:srgbClr val="FF0000"/>
                </a:solidFill>
              </a:rPr>
              <a:t>.</a:t>
            </a:r>
            <a:endParaRPr lang="de-DE" sz="2400" dirty="0"/>
          </a:p>
          <a:p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4354"/>
            <a:ext cx="11859208" cy="403609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-2" y="64694"/>
            <a:ext cx="11987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… </a:t>
            </a:r>
            <a:r>
              <a:rPr lang="en-US" sz="2400" dirty="0" err="1" smtClean="0"/>
              <a:t>Keukenhof</a:t>
            </a:r>
            <a:r>
              <a:rPr lang="en-US" sz="2400" dirty="0" smtClean="0"/>
              <a:t> </a:t>
            </a:r>
            <a:r>
              <a:rPr lang="en-US" sz="2400" dirty="0"/>
              <a:t>near Amsterdam opens 7 weeks a year in spring for a spectacular display of tulips</a:t>
            </a:r>
            <a:endParaRPr lang="de-DE" sz="2400" dirty="0"/>
          </a:p>
        </p:txBody>
      </p:sp>
      <p:sp>
        <p:nvSpPr>
          <p:cNvPr id="2" name="Textfeld 1"/>
          <p:cNvSpPr txBox="1"/>
          <p:nvPr/>
        </p:nvSpPr>
        <p:spPr>
          <a:xfrm>
            <a:off x="149290" y="6036906"/>
            <a:ext cx="8304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solidFill>
                  <a:srgbClr val="C00000"/>
                </a:solidFill>
              </a:rPr>
              <a:t>Now</a:t>
            </a:r>
            <a:r>
              <a:rPr lang="de-DE" sz="2800" dirty="0" smtClean="0">
                <a:solidFill>
                  <a:srgbClr val="C00000"/>
                </a:solidFill>
              </a:rPr>
              <a:t> </a:t>
            </a:r>
            <a:r>
              <a:rPr lang="de-DE" sz="2800" dirty="0" err="1" smtClean="0">
                <a:solidFill>
                  <a:srgbClr val="C00000"/>
                </a:solidFill>
              </a:rPr>
              <a:t>you</a:t>
            </a:r>
            <a:r>
              <a:rPr lang="de-DE" sz="2800" dirty="0" smtClean="0">
                <a:solidFill>
                  <a:srgbClr val="C00000"/>
                </a:solidFill>
              </a:rPr>
              <a:t> will </a:t>
            </a:r>
            <a:r>
              <a:rPr lang="de-DE" sz="2800" dirty="0" err="1" smtClean="0">
                <a:solidFill>
                  <a:srgbClr val="C00000"/>
                </a:solidFill>
              </a:rPr>
              <a:t>continue</a:t>
            </a:r>
            <a:r>
              <a:rPr lang="de-DE" sz="2800" dirty="0" smtClean="0">
                <a:solidFill>
                  <a:srgbClr val="C00000"/>
                </a:solidFill>
              </a:rPr>
              <a:t> </a:t>
            </a:r>
            <a:r>
              <a:rPr lang="de-DE" sz="2800" dirty="0" err="1" smtClean="0">
                <a:solidFill>
                  <a:srgbClr val="C00000"/>
                </a:solidFill>
              </a:rPr>
              <a:t>with</a:t>
            </a:r>
            <a:r>
              <a:rPr lang="de-DE" sz="2800" dirty="0" smtClean="0">
                <a:solidFill>
                  <a:srgbClr val="C00000"/>
                </a:solidFill>
              </a:rPr>
              <a:t> </a:t>
            </a:r>
            <a:r>
              <a:rPr lang="de-DE" sz="2800" dirty="0" err="1" smtClean="0">
                <a:solidFill>
                  <a:srgbClr val="C00000"/>
                </a:solidFill>
              </a:rPr>
              <a:t>the</a:t>
            </a:r>
            <a:r>
              <a:rPr lang="de-DE" sz="2800" dirty="0" smtClean="0">
                <a:solidFill>
                  <a:srgbClr val="C00000"/>
                </a:solidFill>
              </a:rPr>
              <a:t> </a:t>
            </a:r>
            <a:r>
              <a:rPr lang="de-DE" sz="2800" dirty="0" err="1" smtClean="0">
                <a:solidFill>
                  <a:srgbClr val="C00000"/>
                </a:solidFill>
              </a:rPr>
              <a:t>main</a:t>
            </a:r>
            <a:r>
              <a:rPr lang="de-DE" sz="2800" dirty="0" smtClean="0">
                <a:solidFill>
                  <a:srgbClr val="C00000"/>
                </a:solidFill>
              </a:rPr>
              <a:t> </a:t>
            </a:r>
            <a:r>
              <a:rPr lang="de-DE" sz="2800" dirty="0" err="1" smtClean="0">
                <a:solidFill>
                  <a:srgbClr val="C00000"/>
                </a:solidFill>
              </a:rPr>
              <a:t>story</a:t>
            </a:r>
            <a:r>
              <a:rPr lang="de-DE" sz="2800" dirty="0" smtClean="0">
                <a:solidFill>
                  <a:srgbClr val="C00000"/>
                </a:solidFill>
              </a:rPr>
              <a:t> </a:t>
            </a:r>
            <a:r>
              <a:rPr lang="de-DE" sz="2800" dirty="0" err="1" smtClean="0">
                <a:solidFill>
                  <a:srgbClr val="C00000"/>
                </a:solidFill>
              </a:rPr>
              <a:t>you</a:t>
            </a:r>
            <a:r>
              <a:rPr lang="de-DE" sz="2800" dirty="0" smtClean="0">
                <a:solidFill>
                  <a:srgbClr val="C00000"/>
                </a:solidFill>
              </a:rPr>
              <a:t> </a:t>
            </a:r>
            <a:r>
              <a:rPr lang="de-DE" sz="2800" dirty="0" err="1" smtClean="0">
                <a:solidFill>
                  <a:srgbClr val="C00000"/>
                </a:solidFill>
              </a:rPr>
              <a:t>were</a:t>
            </a:r>
            <a:r>
              <a:rPr lang="de-DE" sz="2800" dirty="0" smtClean="0">
                <a:solidFill>
                  <a:srgbClr val="C00000"/>
                </a:solidFill>
              </a:rPr>
              <a:t> in. </a:t>
            </a:r>
            <a:endParaRPr lang="de-DE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9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80699" y="242596"/>
            <a:ext cx="12011301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/>
              <a:t>The </a:t>
            </a:r>
            <a:r>
              <a:rPr lang="de-DE" sz="3200" dirty="0" err="1" smtClean="0"/>
              <a:t>idea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</a:t>
            </a:r>
            <a:r>
              <a:rPr lang="de-DE" sz="3200" dirty="0" err="1" smtClean="0"/>
              <a:t>transclusions</a:t>
            </a:r>
            <a:r>
              <a:rPr lang="de-DE" sz="3200" dirty="0" smtClean="0"/>
              <a:t> </a:t>
            </a:r>
            <a:r>
              <a:rPr lang="de-DE" sz="3200" dirty="0" err="1" smtClean="0"/>
              <a:t>is</a:t>
            </a:r>
            <a:r>
              <a:rPr lang="de-DE" sz="3200" dirty="0" smtClean="0"/>
              <a:t> 50 </a:t>
            </a:r>
            <a:r>
              <a:rPr lang="de-DE" sz="3200" dirty="0" err="1" smtClean="0"/>
              <a:t>years</a:t>
            </a:r>
            <a:r>
              <a:rPr lang="de-DE" sz="3200" dirty="0" smtClean="0"/>
              <a:t> (!) </a:t>
            </a:r>
            <a:r>
              <a:rPr lang="de-DE" sz="3200" dirty="0" err="1" smtClean="0"/>
              <a:t>old</a:t>
            </a:r>
            <a:r>
              <a:rPr lang="de-DE" sz="3200" dirty="0"/>
              <a:t> </a:t>
            </a:r>
            <a:r>
              <a:rPr lang="de-DE" sz="3200" dirty="0" smtClean="0"/>
              <a:t>(</a:t>
            </a:r>
            <a:r>
              <a:rPr lang="de-DE" sz="3200" dirty="0" err="1" smtClean="0"/>
              <a:t>introduced</a:t>
            </a:r>
            <a:r>
              <a:rPr lang="de-DE" sz="3200" dirty="0" smtClean="0"/>
              <a:t> </a:t>
            </a:r>
            <a:r>
              <a:rPr lang="de-DE" sz="3200" dirty="0" err="1" smtClean="0"/>
              <a:t>by</a:t>
            </a:r>
            <a:r>
              <a:rPr lang="de-DE" sz="3200" dirty="0" smtClean="0"/>
              <a:t> Ted Nelson)  </a:t>
            </a:r>
          </a:p>
          <a:p>
            <a:r>
              <a:rPr lang="de-DE" sz="3200" dirty="0" smtClean="0"/>
              <a:t>but </a:t>
            </a:r>
            <a:r>
              <a:rPr lang="de-DE" sz="3200" dirty="0" err="1" smtClean="0"/>
              <a:t>has</a:t>
            </a:r>
            <a:r>
              <a:rPr lang="de-DE" sz="3200" dirty="0" smtClean="0"/>
              <a:t> </a:t>
            </a:r>
            <a:r>
              <a:rPr lang="de-DE" sz="3200" dirty="0" err="1" smtClean="0"/>
              <a:t>never</a:t>
            </a:r>
            <a:r>
              <a:rPr lang="de-DE" sz="3200" dirty="0" smtClean="0"/>
              <a:t> </a:t>
            </a:r>
            <a:r>
              <a:rPr lang="de-DE" sz="3200" dirty="0" err="1" smtClean="0"/>
              <a:t>been</a:t>
            </a:r>
            <a:r>
              <a:rPr lang="de-DE" sz="3200" dirty="0" smtClean="0"/>
              <a:t> </a:t>
            </a:r>
            <a:r>
              <a:rPr lang="de-DE" sz="3200" dirty="0" err="1" smtClean="0"/>
              <a:t>implemented</a:t>
            </a:r>
            <a:r>
              <a:rPr lang="de-DE" sz="3200" dirty="0" smtClean="0"/>
              <a:t>: </a:t>
            </a:r>
            <a:r>
              <a:rPr lang="de-DE" sz="3200" dirty="0" err="1" smtClean="0"/>
              <a:t>There</a:t>
            </a:r>
            <a:r>
              <a:rPr lang="de-DE" sz="3200" dirty="0" smtClean="0"/>
              <a:t> </a:t>
            </a:r>
            <a:r>
              <a:rPr lang="de-DE" sz="3200" dirty="0" err="1" smtClean="0"/>
              <a:t>are</a:t>
            </a:r>
            <a:r>
              <a:rPr lang="de-DE" sz="3200" dirty="0" smtClean="0"/>
              <a:t> </a:t>
            </a:r>
            <a:r>
              <a:rPr lang="de-DE" sz="3200" dirty="0" err="1" smtClean="0"/>
              <a:t>both</a:t>
            </a:r>
            <a:r>
              <a:rPr lang="de-DE" sz="3200" dirty="0" smtClean="0"/>
              <a:t> </a:t>
            </a:r>
            <a:r>
              <a:rPr lang="de-DE" sz="3200" dirty="0" err="1" smtClean="0"/>
              <a:t>technical</a:t>
            </a:r>
            <a:r>
              <a:rPr lang="de-DE" sz="3200" dirty="0" smtClean="0"/>
              <a:t> </a:t>
            </a:r>
            <a:r>
              <a:rPr lang="de-DE" sz="3200" dirty="0" err="1" smtClean="0"/>
              <a:t>and</a:t>
            </a:r>
            <a:r>
              <a:rPr lang="de-DE" sz="3200" dirty="0" smtClean="0"/>
              <a:t> </a:t>
            </a:r>
          </a:p>
          <a:p>
            <a:r>
              <a:rPr lang="de-DE" sz="3200" dirty="0" err="1" smtClean="0"/>
              <a:t>copyright</a:t>
            </a:r>
            <a:r>
              <a:rPr lang="de-DE" sz="3200" dirty="0" smtClean="0"/>
              <a:t> </a:t>
            </a:r>
            <a:r>
              <a:rPr lang="de-DE" sz="3200" dirty="0" err="1" smtClean="0"/>
              <a:t>issue</a:t>
            </a:r>
            <a:r>
              <a:rPr lang="de-DE" sz="3200" dirty="0" smtClean="0"/>
              <a:t> </a:t>
            </a:r>
            <a:r>
              <a:rPr lang="de-DE" sz="3200" dirty="0" err="1" smtClean="0"/>
              <a:t>that</a:t>
            </a:r>
            <a:r>
              <a:rPr lang="de-DE" sz="3200" dirty="0" smtClean="0"/>
              <a:t> </a:t>
            </a:r>
            <a:r>
              <a:rPr lang="de-DE" sz="3200" dirty="0" err="1" smtClean="0"/>
              <a:t>have</a:t>
            </a:r>
            <a:r>
              <a:rPr lang="de-DE" sz="3200" dirty="0" smtClean="0"/>
              <a:t> </a:t>
            </a:r>
            <a:r>
              <a:rPr lang="de-DE" sz="3200" dirty="0" err="1" smtClean="0"/>
              <a:t>to</a:t>
            </a:r>
            <a:r>
              <a:rPr lang="de-DE" sz="3200" dirty="0" smtClean="0"/>
              <a:t> </a:t>
            </a:r>
            <a:r>
              <a:rPr lang="de-DE" sz="3200" dirty="0" err="1" smtClean="0"/>
              <a:t>be</a:t>
            </a:r>
            <a:r>
              <a:rPr lang="de-DE" sz="3200" dirty="0" smtClean="0"/>
              <a:t> </a:t>
            </a:r>
            <a:r>
              <a:rPr lang="de-DE" sz="3200" dirty="0" err="1" smtClean="0"/>
              <a:t>resolved</a:t>
            </a:r>
            <a:r>
              <a:rPr lang="de-DE" sz="3200" dirty="0" smtClean="0"/>
              <a:t>.</a:t>
            </a:r>
          </a:p>
          <a:p>
            <a:endParaRPr lang="de-DE" sz="3200" dirty="0"/>
          </a:p>
          <a:p>
            <a:r>
              <a:rPr lang="de-DE" sz="3200" dirty="0" smtClean="0"/>
              <a:t>Easy </a:t>
            </a:r>
            <a:r>
              <a:rPr lang="de-DE" sz="3200" dirty="0" err="1" smtClean="0"/>
              <a:t>for</a:t>
            </a:r>
            <a:r>
              <a:rPr lang="de-DE" sz="3200" dirty="0" smtClean="0"/>
              <a:t> material on </a:t>
            </a:r>
            <a:r>
              <a:rPr lang="de-DE" sz="3200" dirty="0" err="1" smtClean="0"/>
              <a:t>one</a:t>
            </a:r>
            <a:r>
              <a:rPr lang="de-DE" sz="3200" dirty="0" smtClean="0"/>
              <a:t> </a:t>
            </a:r>
            <a:r>
              <a:rPr lang="de-DE" sz="3200" dirty="0" err="1" smtClean="0"/>
              <a:t>server</a:t>
            </a:r>
            <a:r>
              <a:rPr lang="de-DE" sz="3200" dirty="0" smtClean="0"/>
              <a:t> </a:t>
            </a:r>
            <a:r>
              <a:rPr lang="de-DE" sz="3200" dirty="0" err="1" smtClean="0"/>
              <a:t>under</a:t>
            </a:r>
            <a:r>
              <a:rPr lang="de-DE" sz="3200" dirty="0" smtClean="0"/>
              <a:t> </a:t>
            </a:r>
            <a:r>
              <a:rPr lang="de-DE" sz="3200" dirty="0" err="1" smtClean="0"/>
              <a:t>one</a:t>
            </a:r>
            <a:r>
              <a:rPr lang="de-DE" sz="3200" dirty="0" smtClean="0"/>
              <a:t> </a:t>
            </a:r>
            <a:r>
              <a:rPr lang="de-DE" sz="3200" dirty="0" err="1" smtClean="0"/>
              <a:t>administration</a:t>
            </a:r>
            <a:r>
              <a:rPr lang="de-DE" sz="3200" dirty="0" smtClean="0"/>
              <a:t>. Like on </a:t>
            </a:r>
          </a:p>
          <a:p>
            <a:r>
              <a:rPr lang="de-DE" sz="3200" dirty="0" err="1" smtClean="0"/>
              <a:t>our</a:t>
            </a:r>
            <a:r>
              <a:rPr lang="de-DE" sz="3200" dirty="0" smtClean="0"/>
              <a:t>  </a:t>
            </a:r>
            <a:r>
              <a:rPr lang="de-DE" sz="3200" dirty="0" err="1" smtClean="0"/>
              <a:t>austria</a:t>
            </a:r>
            <a:r>
              <a:rPr lang="de-DE" sz="3200" dirty="0" smtClean="0"/>
              <a:t>-forum </a:t>
            </a:r>
            <a:r>
              <a:rPr lang="de-DE" sz="3200" dirty="0" err="1" smtClean="0"/>
              <a:t>with</a:t>
            </a:r>
            <a:r>
              <a:rPr lang="de-DE" sz="3200" dirty="0" smtClean="0"/>
              <a:t> 1,1 </a:t>
            </a:r>
            <a:r>
              <a:rPr lang="de-DE" sz="3200" dirty="0" err="1" smtClean="0"/>
              <a:t>million</a:t>
            </a:r>
            <a:r>
              <a:rPr lang="de-DE" sz="3200" dirty="0" smtClean="0"/>
              <a:t> </a:t>
            </a:r>
            <a:r>
              <a:rPr lang="de-DE" sz="3200" dirty="0" err="1" smtClean="0"/>
              <a:t>media</a:t>
            </a:r>
            <a:r>
              <a:rPr lang="de-DE" sz="3200" dirty="0" smtClean="0"/>
              <a:t> </a:t>
            </a:r>
            <a:r>
              <a:rPr lang="de-DE" sz="3200" dirty="0" err="1" smtClean="0"/>
              <a:t>objects</a:t>
            </a:r>
            <a:r>
              <a:rPr lang="de-DE" sz="3200" dirty="0" smtClean="0"/>
              <a:t> </a:t>
            </a:r>
            <a:r>
              <a:rPr lang="de-DE" sz="3200" dirty="0" err="1" smtClean="0"/>
              <a:t>and</a:t>
            </a:r>
            <a:r>
              <a:rPr lang="de-DE" sz="3200" dirty="0" smtClean="0"/>
              <a:t> 2.300 </a:t>
            </a:r>
            <a:r>
              <a:rPr lang="de-DE" sz="3200" dirty="0" err="1" smtClean="0"/>
              <a:t>digitized</a:t>
            </a:r>
            <a:endParaRPr lang="de-DE" sz="3200" dirty="0" smtClean="0"/>
          </a:p>
          <a:p>
            <a:r>
              <a:rPr lang="de-DE" sz="3200" dirty="0" err="1" smtClean="0"/>
              <a:t>books</a:t>
            </a:r>
            <a:r>
              <a:rPr lang="de-DE" sz="3200" dirty="0" smtClean="0"/>
              <a:t> </a:t>
            </a:r>
            <a:r>
              <a:rPr lang="de-DE" sz="3200" dirty="0" err="1" smtClean="0"/>
              <a:t>it</a:t>
            </a:r>
            <a:r>
              <a:rPr lang="de-DE" sz="3200" dirty="0" smtClean="0"/>
              <a:t> </a:t>
            </a:r>
            <a:r>
              <a:rPr lang="de-DE" sz="3200" dirty="0" err="1" smtClean="0"/>
              <a:t>is</a:t>
            </a:r>
            <a:r>
              <a:rPr lang="de-DE" sz="3200" dirty="0" smtClean="0"/>
              <a:t> </a:t>
            </a:r>
            <a:r>
              <a:rPr lang="de-DE" sz="3200" dirty="0" err="1" smtClean="0"/>
              <a:t>available</a:t>
            </a:r>
            <a:r>
              <a:rPr lang="de-DE" sz="3200" dirty="0" smtClean="0"/>
              <a:t>. </a:t>
            </a:r>
            <a:r>
              <a:rPr lang="de-DE" sz="3200" dirty="0" err="1" smtClean="0"/>
              <a:t>It</a:t>
            </a:r>
            <a:r>
              <a:rPr lang="de-DE" sz="3200" dirty="0" smtClean="0"/>
              <a:t> </a:t>
            </a:r>
            <a:r>
              <a:rPr lang="de-DE" sz="3200" dirty="0" err="1" smtClean="0"/>
              <a:t>would</a:t>
            </a:r>
            <a:r>
              <a:rPr lang="de-DE" sz="3200" dirty="0" smtClean="0"/>
              <a:t> </a:t>
            </a:r>
            <a:r>
              <a:rPr lang="de-DE" sz="3200" dirty="0" err="1" smtClean="0"/>
              <a:t>be</a:t>
            </a:r>
            <a:r>
              <a:rPr lang="de-DE" sz="3200" dirty="0" smtClean="0"/>
              <a:t> easy </a:t>
            </a:r>
            <a:r>
              <a:rPr lang="de-DE" sz="3200" dirty="0" err="1" smtClean="0"/>
              <a:t>for</a:t>
            </a:r>
            <a:r>
              <a:rPr lang="de-DE" sz="3200" dirty="0" smtClean="0"/>
              <a:t> all </a:t>
            </a:r>
            <a:r>
              <a:rPr lang="de-DE" sz="3200" dirty="0" err="1" smtClean="0"/>
              <a:t>books</a:t>
            </a:r>
            <a:r>
              <a:rPr lang="de-DE" sz="3200" dirty="0" smtClean="0"/>
              <a:t> in AACE </a:t>
            </a:r>
            <a:r>
              <a:rPr lang="de-DE" sz="3200" dirty="0" err="1" smtClean="0"/>
              <a:t>libary</a:t>
            </a:r>
            <a:r>
              <a:rPr lang="de-DE" sz="3200" dirty="0" smtClean="0"/>
              <a:t>, </a:t>
            </a:r>
          </a:p>
          <a:p>
            <a:r>
              <a:rPr lang="de-DE" sz="3200" dirty="0" err="1" smtClean="0"/>
              <a:t>or</a:t>
            </a:r>
            <a:r>
              <a:rPr lang="de-DE" sz="3200" dirty="0" smtClean="0"/>
              <a:t> all </a:t>
            </a:r>
            <a:r>
              <a:rPr lang="de-DE" sz="3200" dirty="0" err="1" smtClean="0"/>
              <a:t>books</a:t>
            </a:r>
            <a:r>
              <a:rPr lang="de-DE" sz="3200" dirty="0" smtClean="0"/>
              <a:t> </a:t>
            </a:r>
            <a:r>
              <a:rPr lang="de-DE" sz="3200" dirty="0" err="1" smtClean="0"/>
              <a:t>by</a:t>
            </a:r>
            <a:r>
              <a:rPr lang="de-DE" sz="3200" dirty="0" smtClean="0"/>
              <a:t> Springer, etc. But </a:t>
            </a:r>
            <a:r>
              <a:rPr lang="de-DE" sz="3200" dirty="0" err="1"/>
              <a:t>t</a:t>
            </a:r>
            <a:r>
              <a:rPr lang="de-DE" sz="3200" dirty="0" err="1" smtClean="0"/>
              <a:t>ransclusions</a:t>
            </a:r>
            <a:r>
              <a:rPr lang="de-DE" sz="3200" dirty="0" smtClean="0"/>
              <a:t> </a:t>
            </a:r>
            <a:r>
              <a:rPr lang="de-DE" sz="3200" dirty="0" err="1" smtClean="0"/>
              <a:t>to</a:t>
            </a:r>
            <a:r>
              <a:rPr lang="de-DE" sz="3200" dirty="0" smtClean="0"/>
              <a:t> </a:t>
            </a:r>
            <a:r>
              <a:rPr lang="de-DE" sz="3200" dirty="0" err="1" smtClean="0"/>
              <a:t>cross</a:t>
            </a:r>
            <a:r>
              <a:rPr lang="de-DE" sz="3200" dirty="0" smtClean="0"/>
              <a:t> </a:t>
            </a:r>
            <a:r>
              <a:rPr lang="de-DE" sz="3200" dirty="0" err="1" smtClean="0"/>
              <a:t>into</a:t>
            </a:r>
            <a:r>
              <a:rPr lang="de-DE" sz="3200" dirty="0" smtClean="0"/>
              <a:t> </a:t>
            </a:r>
            <a:r>
              <a:rPr lang="de-DE" sz="3200" dirty="0" err="1" smtClean="0"/>
              <a:t>other</a:t>
            </a:r>
            <a:r>
              <a:rPr lang="de-DE" sz="3200" dirty="0" smtClean="0"/>
              <a:t> </a:t>
            </a:r>
            <a:br>
              <a:rPr lang="de-DE" sz="3200" dirty="0" smtClean="0"/>
            </a:br>
            <a:r>
              <a:rPr lang="de-DE" sz="3200" dirty="0" err="1" smtClean="0"/>
              <a:t>copyright</a:t>
            </a:r>
            <a:r>
              <a:rPr lang="de-DE" sz="3200" dirty="0" smtClean="0"/>
              <a:t> </a:t>
            </a:r>
            <a:r>
              <a:rPr lang="de-DE" sz="3200" dirty="0" err="1" smtClean="0"/>
              <a:t>domains</a:t>
            </a:r>
            <a:r>
              <a:rPr lang="de-DE" sz="3200" dirty="0" smtClean="0"/>
              <a:t> </a:t>
            </a:r>
            <a:r>
              <a:rPr lang="de-DE" sz="3200" dirty="0" err="1" smtClean="0"/>
              <a:t>is</a:t>
            </a:r>
            <a:r>
              <a:rPr lang="de-DE" sz="3200" dirty="0" smtClean="0"/>
              <a:t> </a:t>
            </a:r>
            <a:r>
              <a:rPr lang="de-DE" sz="3200" dirty="0" err="1" smtClean="0"/>
              <a:t>tricky</a:t>
            </a:r>
            <a:r>
              <a:rPr lang="de-DE" sz="3200" dirty="0" smtClean="0"/>
              <a:t>. </a:t>
            </a:r>
            <a:r>
              <a:rPr lang="de-DE" sz="3200" dirty="0" err="1" smtClean="0"/>
              <a:t>Some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</a:t>
            </a:r>
            <a:r>
              <a:rPr lang="de-DE" sz="3200" dirty="0" err="1" smtClean="0"/>
              <a:t>this</a:t>
            </a:r>
            <a:r>
              <a:rPr lang="de-DE" sz="3200" dirty="0" smtClean="0"/>
              <a:t> will </a:t>
            </a:r>
            <a:r>
              <a:rPr lang="de-DE" sz="3200" dirty="0" err="1" smtClean="0"/>
              <a:t>be</a:t>
            </a:r>
            <a:r>
              <a:rPr lang="de-DE" sz="3200" dirty="0" smtClean="0"/>
              <a:t> </a:t>
            </a:r>
            <a:r>
              <a:rPr lang="de-DE" sz="3200" dirty="0" err="1" smtClean="0"/>
              <a:t>discussend</a:t>
            </a:r>
            <a:r>
              <a:rPr lang="de-DE" sz="3200" dirty="0" smtClean="0"/>
              <a:t> in </a:t>
            </a:r>
          </a:p>
          <a:p>
            <a:r>
              <a:rPr lang="de-DE" sz="3200" dirty="0" err="1"/>
              <a:t>t</a:t>
            </a:r>
            <a:r>
              <a:rPr lang="de-DE" sz="3200" dirty="0" err="1" smtClean="0"/>
              <a:t>omorrows</a:t>
            </a:r>
            <a:r>
              <a:rPr lang="de-DE" sz="3200" dirty="0" smtClean="0"/>
              <a:t> </a:t>
            </a:r>
            <a:r>
              <a:rPr lang="de-DE" sz="3200" dirty="0" err="1" smtClean="0"/>
              <a:t>opening</a:t>
            </a:r>
            <a:r>
              <a:rPr lang="de-DE" sz="3200" dirty="0" smtClean="0"/>
              <a:t> </a:t>
            </a:r>
            <a:r>
              <a:rPr lang="de-DE" sz="3200" dirty="0" err="1" smtClean="0"/>
              <a:t>keynote</a:t>
            </a:r>
            <a:r>
              <a:rPr lang="de-DE" sz="3200" dirty="0" smtClean="0"/>
              <a:t>.</a:t>
            </a:r>
          </a:p>
          <a:p>
            <a:endParaRPr lang="de-DE" sz="3200" dirty="0"/>
          </a:p>
          <a:p>
            <a:r>
              <a:rPr lang="de-DE" sz="3200" dirty="0" smtClean="0"/>
              <a:t>(</a:t>
            </a:r>
            <a:r>
              <a:rPr lang="de-DE" sz="3200" dirty="0" err="1" smtClean="0"/>
              <a:t>For</a:t>
            </a:r>
            <a:r>
              <a:rPr lang="de-DE" sz="3200" dirty="0" smtClean="0"/>
              <a:t> </a:t>
            </a:r>
            <a:r>
              <a:rPr lang="de-DE" sz="3200" dirty="0" err="1" smtClean="0"/>
              <a:t>computer</a:t>
            </a:r>
            <a:r>
              <a:rPr lang="de-DE" sz="3200" dirty="0" smtClean="0"/>
              <a:t> </a:t>
            </a:r>
            <a:r>
              <a:rPr lang="de-DE" sz="3200" dirty="0" err="1" smtClean="0"/>
              <a:t>scientists</a:t>
            </a:r>
            <a:r>
              <a:rPr lang="de-DE" sz="3200" dirty="0" smtClean="0"/>
              <a:t>: </a:t>
            </a:r>
            <a:r>
              <a:rPr lang="de-DE" sz="3200" dirty="0" err="1" smtClean="0"/>
              <a:t>sites</a:t>
            </a:r>
            <a:r>
              <a:rPr lang="de-DE" sz="3200" dirty="0" smtClean="0"/>
              <a:t>  </a:t>
            </a:r>
            <a:r>
              <a:rPr lang="de-DE" sz="3200" dirty="0" err="1" smtClean="0"/>
              <a:t>have</a:t>
            </a:r>
            <a:r>
              <a:rPr lang="de-DE" sz="3200" dirty="0" smtClean="0"/>
              <a:t> </a:t>
            </a:r>
            <a:r>
              <a:rPr lang="de-DE" sz="3200" dirty="0" err="1" smtClean="0"/>
              <a:t>to</a:t>
            </a:r>
            <a:r>
              <a:rPr lang="de-DE" sz="3200" dirty="0" smtClean="0"/>
              <a:t> </a:t>
            </a:r>
            <a:r>
              <a:rPr lang="de-DE" sz="3200" dirty="0" err="1" smtClean="0"/>
              <a:t>allow</a:t>
            </a:r>
            <a:r>
              <a:rPr lang="de-DE" sz="3200" dirty="0" smtClean="0"/>
              <a:t> </a:t>
            </a:r>
            <a:r>
              <a:rPr lang="de-DE" sz="3200" dirty="0" err="1" smtClean="0"/>
              <a:t>something</a:t>
            </a:r>
            <a:r>
              <a:rPr lang="de-DE" sz="3200" dirty="0" smtClean="0"/>
              <a:t> </a:t>
            </a:r>
            <a:r>
              <a:rPr lang="de-DE" sz="3200" dirty="0" err="1" smtClean="0"/>
              <a:t>akin</a:t>
            </a:r>
            <a:endParaRPr lang="de-DE" sz="3200" dirty="0" smtClean="0"/>
          </a:p>
          <a:p>
            <a:r>
              <a:rPr lang="de-DE" sz="3200" dirty="0" smtClean="0"/>
              <a:t> i-frames) 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9200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70016" y="795647"/>
            <a:ext cx="10754932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/>
              <a:t>Very</a:t>
            </a:r>
            <a:r>
              <a:rPr lang="de-DE" sz="3200" dirty="0" smtClean="0"/>
              <a:t> </a:t>
            </a:r>
            <a:r>
              <a:rPr lang="de-DE" sz="3200" dirty="0" err="1" smtClean="0"/>
              <a:t>important</a:t>
            </a:r>
            <a:r>
              <a:rPr lang="de-DE" sz="3200" dirty="0" smtClean="0"/>
              <a:t> </a:t>
            </a:r>
            <a:r>
              <a:rPr lang="de-DE" sz="3200" dirty="0" err="1" smtClean="0"/>
              <a:t>other</a:t>
            </a:r>
            <a:r>
              <a:rPr lang="de-DE" sz="3200" dirty="0" smtClean="0"/>
              <a:t> </a:t>
            </a:r>
            <a:r>
              <a:rPr lang="de-DE" sz="3200" dirty="0" err="1" smtClean="0"/>
              <a:t>properties</a:t>
            </a:r>
            <a:r>
              <a:rPr lang="de-DE" sz="3200" dirty="0" smtClean="0"/>
              <a:t> (not all </a:t>
            </a:r>
            <a:r>
              <a:rPr lang="de-DE" sz="3200" dirty="0" err="1" smtClean="0"/>
              <a:t>fully</a:t>
            </a:r>
            <a:r>
              <a:rPr lang="de-DE" sz="3200" dirty="0" smtClean="0"/>
              <a:t> </a:t>
            </a:r>
            <a:r>
              <a:rPr lang="de-DE" sz="3200" dirty="0" err="1" smtClean="0"/>
              <a:t>implemeted</a:t>
            </a:r>
            <a:r>
              <a:rPr lang="de-DE" sz="3200" dirty="0" smtClean="0"/>
              <a:t> </a:t>
            </a:r>
            <a:r>
              <a:rPr lang="de-DE" sz="3200" dirty="0" err="1" smtClean="0"/>
              <a:t>yet</a:t>
            </a:r>
            <a:r>
              <a:rPr lang="de-DE" sz="3200" dirty="0" smtClean="0"/>
              <a:t>, </a:t>
            </a:r>
            <a:br>
              <a:rPr lang="de-DE" sz="3200" dirty="0" smtClean="0"/>
            </a:br>
            <a:r>
              <a:rPr lang="de-DE" sz="3200" dirty="0" smtClean="0"/>
              <a:t>but will </a:t>
            </a:r>
            <a:r>
              <a:rPr lang="de-DE" sz="3200" dirty="0" err="1" smtClean="0"/>
              <a:t>be</a:t>
            </a:r>
            <a:r>
              <a:rPr lang="de-DE" sz="3200" dirty="0" smtClean="0"/>
              <a:t> </a:t>
            </a:r>
            <a:r>
              <a:rPr lang="de-DE" sz="3200" dirty="0" err="1" smtClean="0"/>
              <a:t>ready</a:t>
            </a:r>
            <a:r>
              <a:rPr lang="de-DE" sz="3200" dirty="0" smtClean="0"/>
              <a:t> </a:t>
            </a:r>
            <a:r>
              <a:rPr lang="de-DE" sz="3200" dirty="0" err="1" smtClean="0"/>
              <a:t>by</a:t>
            </a:r>
            <a:r>
              <a:rPr lang="de-DE" sz="3200" dirty="0" smtClean="0"/>
              <a:t> fall 2019):</a:t>
            </a:r>
          </a:p>
          <a:p>
            <a:endParaRPr lang="de-DE" sz="3200" dirty="0"/>
          </a:p>
          <a:p>
            <a:r>
              <a:rPr lang="de-DE" sz="3200" dirty="0" smtClean="0"/>
              <a:t>--- </a:t>
            </a:r>
            <a:r>
              <a:rPr lang="de-DE" sz="3200" dirty="0" err="1" smtClean="0"/>
              <a:t>two</a:t>
            </a:r>
            <a:r>
              <a:rPr lang="de-DE" sz="3200" dirty="0" smtClean="0"/>
              <a:t>  </a:t>
            </a:r>
            <a:r>
              <a:rPr lang="de-DE" sz="3200" dirty="0" err="1" smtClean="0"/>
              <a:t>pages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same </a:t>
            </a:r>
            <a:r>
              <a:rPr lang="de-DE" sz="3200" dirty="0" err="1" smtClean="0"/>
              <a:t>or</a:t>
            </a:r>
            <a:r>
              <a:rPr lang="de-DE" sz="3200" dirty="0" smtClean="0"/>
              <a:t> different </a:t>
            </a:r>
            <a:r>
              <a:rPr lang="de-DE" sz="3200" dirty="0" err="1" smtClean="0"/>
              <a:t>servers</a:t>
            </a:r>
            <a:r>
              <a:rPr lang="de-DE" sz="3200" dirty="0" smtClean="0"/>
              <a:t> </a:t>
            </a:r>
            <a:r>
              <a:rPr lang="de-DE" sz="3200" dirty="0" err="1" smtClean="0"/>
              <a:t>side</a:t>
            </a:r>
            <a:r>
              <a:rPr lang="de-DE" sz="3200" dirty="0" smtClean="0"/>
              <a:t> </a:t>
            </a:r>
            <a:r>
              <a:rPr lang="de-DE" sz="3200" dirty="0" err="1" smtClean="0"/>
              <a:t>by</a:t>
            </a:r>
            <a:r>
              <a:rPr lang="de-DE" sz="3200" dirty="0" smtClean="0"/>
              <a:t> </a:t>
            </a:r>
            <a:r>
              <a:rPr lang="de-DE" sz="3200" dirty="0" err="1" smtClean="0"/>
              <a:t>side</a:t>
            </a:r>
            <a:endParaRPr lang="de-DE" sz="3200" dirty="0" smtClean="0"/>
          </a:p>
          <a:p>
            <a:r>
              <a:rPr lang="de-DE" sz="3200" dirty="0" smtClean="0"/>
              <a:t>--- </a:t>
            </a:r>
            <a:r>
              <a:rPr lang="de-DE" sz="3200" dirty="0" err="1" smtClean="0"/>
              <a:t>automatic</a:t>
            </a:r>
            <a:r>
              <a:rPr lang="de-DE" sz="3200" dirty="0" smtClean="0"/>
              <a:t> </a:t>
            </a:r>
            <a:r>
              <a:rPr lang="de-DE" sz="3200" dirty="0" err="1" smtClean="0"/>
              <a:t>generation</a:t>
            </a:r>
            <a:r>
              <a:rPr lang="de-DE" sz="3200" dirty="0" smtClean="0"/>
              <a:t> </a:t>
            </a:r>
            <a:r>
              <a:rPr lang="de-DE" sz="3200" dirty="0" err="1" smtClean="0"/>
              <a:t>and</a:t>
            </a:r>
            <a:r>
              <a:rPr lang="de-DE" sz="3200" dirty="0" smtClean="0"/>
              <a:t> </a:t>
            </a:r>
            <a:r>
              <a:rPr lang="de-DE" sz="3200" dirty="0" err="1" smtClean="0"/>
              <a:t>inclusion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</a:t>
            </a:r>
            <a:r>
              <a:rPr lang="de-DE" sz="3200" dirty="0" err="1" smtClean="0"/>
              <a:t>quotes</a:t>
            </a:r>
            <a:endParaRPr lang="de-DE" sz="3200" dirty="0" smtClean="0"/>
          </a:p>
          <a:p>
            <a:r>
              <a:rPr lang="de-DE" sz="3200" dirty="0" smtClean="0"/>
              <a:t>--- </a:t>
            </a:r>
            <a:r>
              <a:rPr lang="de-DE" sz="3200" dirty="0" err="1" smtClean="0"/>
              <a:t>transclusions</a:t>
            </a:r>
            <a:endParaRPr lang="de-DE" sz="3200" dirty="0" smtClean="0"/>
          </a:p>
          <a:p>
            <a:r>
              <a:rPr lang="de-DE" sz="3200" dirty="0" smtClean="0">
                <a:solidFill>
                  <a:srgbClr val="C00000"/>
                </a:solidFill>
              </a:rPr>
              <a:t>--- </a:t>
            </a:r>
            <a:r>
              <a:rPr lang="de-DE" sz="3200" dirty="0" err="1" smtClean="0">
                <a:solidFill>
                  <a:srgbClr val="C00000"/>
                </a:solidFill>
              </a:rPr>
              <a:t>crucial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</a:rPr>
              <a:t>for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</a:rPr>
              <a:t>acceptance</a:t>
            </a:r>
            <a:r>
              <a:rPr lang="de-DE" sz="3200" dirty="0" smtClean="0">
                <a:solidFill>
                  <a:srgbClr val="C00000"/>
                </a:solidFill>
              </a:rPr>
              <a:t> : </a:t>
            </a:r>
            <a:r>
              <a:rPr lang="de-DE" sz="3200" dirty="0" err="1" smtClean="0">
                <a:solidFill>
                  <a:srgbClr val="C00000"/>
                </a:solidFill>
              </a:rPr>
              <a:t>conformity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</a:rPr>
              <a:t>with</a:t>
            </a:r>
            <a:r>
              <a:rPr lang="de-DE" sz="3200" dirty="0" smtClean="0">
                <a:solidFill>
                  <a:srgbClr val="C00000"/>
                </a:solidFill>
              </a:rPr>
              <a:t> IIIF </a:t>
            </a:r>
            <a:r>
              <a:rPr lang="de-DE" sz="3200" dirty="0" err="1" smtClean="0">
                <a:solidFill>
                  <a:srgbClr val="C00000"/>
                </a:solidFill>
              </a:rPr>
              <a:t>standard</a:t>
            </a:r>
            <a:endParaRPr lang="de-DE" sz="3200" dirty="0" smtClean="0">
              <a:solidFill>
                <a:srgbClr val="C00000"/>
              </a:solidFill>
            </a:endParaRPr>
          </a:p>
          <a:p>
            <a:r>
              <a:rPr lang="de-DE" sz="3200" dirty="0"/>
              <a:t>--- </a:t>
            </a:r>
            <a:r>
              <a:rPr lang="de-DE" sz="3200" dirty="0" err="1"/>
              <a:t>registration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users</a:t>
            </a:r>
            <a:r>
              <a:rPr lang="de-DE" sz="3200" dirty="0"/>
              <a:t> (</a:t>
            </a:r>
            <a:r>
              <a:rPr lang="de-DE" sz="3200" dirty="0" err="1"/>
              <a:t>bookmarks</a:t>
            </a:r>
            <a:r>
              <a:rPr lang="de-DE" sz="3200" dirty="0"/>
              <a:t>, etc.)</a:t>
            </a:r>
          </a:p>
          <a:p>
            <a:r>
              <a:rPr lang="de-DE" sz="3200" dirty="0"/>
              <a:t>--- </a:t>
            </a:r>
            <a:r>
              <a:rPr lang="de-DE" sz="3200" dirty="0" err="1"/>
              <a:t>most</a:t>
            </a:r>
            <a:r>
              <a:rPr lang="de-DE" sz="3200" dirty="0"/>
              <a:t> </a:t>
            </a:r>
            <a:r>
              <a:rPr lang="de-DE" sz="3200" dirty="0" err="1"/>
              <a:t>important</a:t>
            </a:r>
            <a:r>
              <a:rPr lang="de-DE" sz="3200" dirty="0"/>
              <a:t>: </a:t>
            </a:r>
            <a:r>
              <a:rPr lang="de-DE" sz="3200" dirty="0" err="1"/>
              <a:t>each</a:t>
            </a:r>
            <a:r>
              <a:rPr lang="de-DE" sz="3200" dirty="0"/>
              <a:t> </a:t>
            </a:r>
            <a:r>
              <a:rPr lang="de-DE" sz="3200" dirty="0" err="1"/>
              <a:t>interactivity</a:t>
            </a:r>
            <a:r>
              <a:rPr lang="de-DE" sz="3200" dirty="0"/>
              <a:t> </a:t>
            </a:r>
            <a:r>
              <a:rPr lang="de-DE" sz="3200" dirty="0" err="1"/>
              <a:t>can</a:t>
            </a:r>
            <a:r>
              <a:rPr lang="de-DE" sz="3200" dirty="0"/>
              <a:t> </a:t>
            </a:r>
            <a:r>
              <a:rPr lang="de-DE" sz="3200" dirty="0" err="1"/>
              <a:t>be</a:t>
            </a:r>
            <a:r>
              <a:rPr lang="de-DE" sz="3200" dirty="0"/>
              <a:t> </a:t>
            </a:r>
            <a:r>
              <a:rPr lang="de-DE" sz="3200" dirty="0" err="1"/>
              <a:t>made</a:t>
            </a:r>
            <a:r>
              <a:rPr lang="de-DE" sz="3200" dirty="0"/>
              <a:t> </a:t>
            </a:r>
            <a:r>
              <a:rPr lang="de-DE" sz="3200" dirty="0" err="1"/>
              <a:t>to</a:t>
            </a:r>
            <a:r>
              <a:rPr lang="de-DE" sz="3200" dirty="0"/>
              <a:t> </a:t>
            </a:r>
            <a:r>
              <a:rPr lang="de-DE" sz="3200" dirty="0" err="1"/>
              <a:t>be</a:t>
            </a:r>
            <a:r>
              <a:rPr lang="de-DE" sz="3200" dirty="0"/>
              <a:t> </a:t>
            </a:r>
            <a:r>
              <a:rPr lang="de-DE" sz="3200" dirty="0" err="1"/>
              <a:t>seen</a:t>
            </a:r>
            <a:r>
              <a:rPr lang="de-DE" sz="3200" dirty="0"/>
              <a:t> </a:t>
            </a:r>
            <a:br>
              <a:rPr lang="de-DE" sz="3200" dirty="0"/>
            </a:br>
            <a:r>
              <a:rPr lang="de-DE" sz="3200" dirty="0"/>
              <a:t>     </a:t>
            </a:r>
            <a:r>
              <a:rPr lang="de-DE" sz="3200" dirty="0" err="1"/>
              <a:t>by</a:t>
            </a:r>
            <a:r>
              <a:rPr lang="de-DE" sz="3200" dirty="0"/>
              <a:t> different </a:t>
            </a:r>
            <a:r>
              <a:rPr lang="de-DE" sz="3200" dirty="0" err="1"/>
              <a:t>user</a:t>
            </a:r>
            <a:r>
              <a:rPr lang="de-DE" sz="3200" dirty="0"/>
              <a:t> </a:t>
            </a:r>
            <a:r>
              <a:rPr lang="de-DE" sz="3200" dirty="0" err="1"/>
              <a:t>groups</a:t>
            </a:r>
            <a:endParaRPr lang="de-DE" sz="3200" dirty="0"/>
          </a:p>
          <a:p>
            <a:endParaRPr lang="de-DE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05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06490" y="307911"/>
            <a:ext cx="1153187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/>
              <a:t>IIIF = International Image </a:t>
            </a:r>
            <a:r>
              <a:rPr lang="de-DE" sz="3200" dirty="0" err="1" smtClean="0"/>
              <a:t>Interoperability</a:t>
            </a:r>
            <a:r>
              <a:rPr lang="de-DE" sz="3200" dirty="0" smtClean="0"/>
              <a:t> Framework</a:t>
            </a:r>
            <a:br>
              <a:rPr lang="de-DE" sz="3200" dirty="0" smtClean="0"/>
            </a:br>
            <a:r>
              <a:rPr lang="de-DE" sz="3200" dirty="0" smtClean="0"/>
              <a:t>( </a:t>
            </a:r>
            <a:r>
              <a:rPr lang="de-DE" sz="3200" dirty="0" smtClean="0">
                <a:hlinkClick r:id="rId2"/>
              </a:rPr>
              <a:t>https://iiif.io</a:t>
            </a:r>
            <a:r>
              <a:rPr lang="de-DE" sz="3200" dirty="0" smtClean="0"/>
              <a:t> ). </a:t>
            </a:r>
            <a:r>
              <a:rPr lang="en-US" sz="3200" dirty="0" smtClean="0"/>
              <a:t>IIIF </a:t>
            </a:r>
            <a:r>
              <a:rPr lang="en-US" sz="3200" dirty="0"/>
              <a:t>aims to cultivate shared technologies </a:t>
            </a:r>
            <a:r>
              <a:rPr lang="en-US" sz="3200" dirty="0" smtClean="0"/>
              <a:t> </a:t>
            </a:r>
            <a:r>
              <a:rPr lang="en-US" sz="3200" dirty="0"/>
              <a:t>to enable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interoperability </a:t>
            </a:r>
            <a:r>
              <a:rPr lang="en-US" sz="3200" dirty="0"/>
              <a:t>across repositories, </a:t>
            </a:r>
            <a:r>
              <a:rPr lang="en-US" sz="3200" dirty="0" smtClean="0"/>
              <a:t>and </a:t>
            </a:r>
            <a:r>
              <a:rPr lang="en-US" sz="3200" dirty="0"/>
              <a:t>to foster a market </a:t>
            </a:r>
            <a:endParaRPr lang="en-US" sz="3200" dirty="0" smtClean="0"/>
          </a:p>
          <a:p>
            <a:r>
              <a:rPr lang="en-US" sz="3200" dirty="0" smtClean="0"/>
              <a:t>in </a:t>
            </a:r>
            <a:r>
              <a:rPr lang="en-US" sz="3200" dirty="0"/>
              <a:t>compatible </a:t>
            </a:r>
            <a:r>
              <a:rPr lang="en-US" sz="3200" dirty="0" smtClean="0"/>
              <a:t>applications. One particular popular viewer:</a:t>
            </a:r>
            <a:endParaRPr lang="de-DE" sz="32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291" y="2571127"/>
            <a:ext cx="723900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0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7038"/>
            <a:ext cx="12192000" cy="618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05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81891" y="475013"/>
            <a:ext cx="626395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solidFill>
                  <a:schemeClr val="bg2">
                    <a:lumMod val="50000"/>
                  </a:schemeClr>
                </a:solidFill>
              </a:rPr>
              <a:t>Many</a:t>
            </a:r>
            <a:r>
              <a:rPr lang="de-DE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bg2">
                    <a:lumMod val="50000"/>
                  </a:schemeClr>
                </a:solidFill>
              </a:rPr>
              <a:t>types</a:t>
            </a:r>
            <a:r>
              <a:rPr lang="de-DE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bg2">
                    <a:lumMod val="50000"/>
                  </a:schemeClr>
                </a:solidFill>
              </a:rPr>
              <a:t>of</a:t>
            </a:r>
            <a:r>
              <a:rPr lang="de-DE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bg2">
                    <a:lumMod val="50000"/>
                  </a:schemeClr>
                </a:solidFill>
              </a:rPr>
              <a:t>digitized</a:t>
            </a:r>
            <a:r>
              <a:rPr lang="de-DE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bg2">
                    <a:lumMod val="50000"/>
                  </a:schemeClr>
                </a:solidFill>
              </a:rPr>
              <a:t>books</a:t>
            </a:r>
            <a:r>
              <a:rPr lang="de-DE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bg2">
                    <a:lumMod val="50000"/>
                  </a:schemeClr>
                </a:solidFill>
              </a:rPr>
              <a:t>exist</a:t>
            </a:r>
            <a:r>
              <a:rPr lang="de-DE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bg2">
                    <a:lumMod val="50000"/>
                  </a:schemeClr>
                </a:solidFill>
              </a:rPr>
              <a:t>today</a:t>
            </a:r>
            <a:r>
              <a:rPr lang="de-DE" sz="2800" dirty="0" smtClean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  <a:p>
            <a:r>
              <a:rPr lang="de-DE" sz="2800" dirty="0" smtClean="0">
                <a:solidFill>
                  <a:schemeClr val="bg2">
                    <a:lumMod val="50000"/>
                  </a:schemeClr>
                </a:solidFill>
              </a:rPr>
              <a:t>--- As PDF </a:t>
            </a:r>
          </a:p>
          <a:p>
            <a:r>
              <a:rPr lang="de-DE" sz="2800" dirty="0" smtClean="0">
                <a:solidFill>
                  <a:schemeClr val="bg2">
                    <a:lumMod val="50000"/>
                  </a:schemeClr>
                </a:solidFill>
              </a:rPr>
              <a:t>--- In e-Pub </a:t>
            </a:r>
            <a:r>
              <a:rPr lang="de-DE" sz="2800" dirty="0" err="1" smtClean="0">
                <a:solidFill>
                  <a:schemeClr val="bg2">
                    <a:lumMod val="50000"/>
                  </a:schemeClr>
                </a:solidFill>
              </a:rPr>
              <a:t>format</a:t>
            </a:r>
            <a:endParaRPr lang="de-DE" sz="28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de-DE" sz="2800" dirty="0" smtClean="0">
                <a:solidFill>
                  <a:schemeClr val="bg2">
                    <a:lumMod val="50000"/>
                  </a:schemeClr>
                </a:solidFill>
              </a:rPr>
              <a:t>--- </a:t>
            </a:r>
            <a:r>
              <a:rPr lang="de-DE" sz="2800" dirty="0" err="1" smtClean="0">
                <a:solidFill>
                  <a:schemeClr val="bg2">
                    <a:lumMod val="50000"/>
                  </a:schemeClr>
                </a:solidFill>
              </a:rPr>
              <a:t>For</a:t>
            </a:r>
            <a:r>
              <a:rPr lang="de-DE" sz="2800" dirty="0" smtClean="0">
                <a:solidFill>
                  <a:schemeClr val="bg2">
                    <a:lumMod val="50000"/>
                  </a:schemeClr>
                </a:solidFill>
              </a:rPr>
              <a:t> Kindle</a:t>
            </a:r>
          </a:p>
          <a:p>
            <a:r>
              <a:rPr lang="de-DE" sz="2800" dirty="0" smtClean="0">
                <a:solidFill>
                  <a:schemeClr val="bg2">
                    <a:lumMod val="50000"/>
                  </a:schemeClr>
                </a:solidFill>
              </a:rPr>
              <a:t>--- In </a:t>
            </a:r>
            <a:r>
              <a:rPr lang="de-DE" sz="2800" dirty="0" err="1" smtClean="0">
                <a:solidFill>
                  <a:schemeClr val="bg2">
                    <a:lumMod val="50000"/>
                  </a:schemeClr>
                </a:solidFill>
              </a:rPr>
              <a:t>many</a:t>
            </a:r>
            <a:r>
              <a:rPr lang="de-DE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bg2">
                    <a:lumMod val="50000"/>
                  </a:schemeClr>
                </a:solidFill>
              </a:rPr>
              <a:t>other</a:t>
            </a:r>
            <a:r>
              <a:rPr lang="de-DE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bg2">
                    <a:lumMod val="50000"/>
                  </a:schemeClr>
                </a:solidFill>
              </a:rPr>
              <a:t>formats</a:t>
            </a:r>
            <a:endParaRPr lang="de-DE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81891" y="2887682"/>
            <a:ext cx="837549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Typical</a:t>
            </a:r>
            <a:r>
              <a:rPr lang="de-DE" sz="2800" dirty="0" smtClean="0"/>
              <a:t> </a:t>
            </a:r>
            <a:r>
              <a:rPr lang="de-DE" sz="2800" dirty="0" err="1" smtClean="0"/>
              <a:t>adavantages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digitized</a:t>
            </a:r>
            <a:r>
              <a:rPr lang="de-DE" sz="2800" dirty="0" smtClean="0"/>
              <a:t> </a:t>
            </a:r>
            <a:r>
              <a:rPr lang="de-DE" sz="2800" dirty="0" err="1" smtClean="0"/>
              <a:t>books</a:t>
            </a:r>
            <a:r>
              <a:rPr lang="de-DE" sz="2800" dirty="0" smtClean="0"/>
              <a:t> vs. </a:t>
            </a:r>
            <a:r>
              <a:rPr lang="de-DE" sz="2800" dirty="0" err="1" smtClean="0"/>
              <a:t>printed</a:t>
            </a:r>
            <a:r>
              <a:rPr lang="de-DE" sz="2800" dirty="0" smtClean="0"/>
              <a:t> </a:t>
            </a:r>
            <a:r>
              <a:rPr lang="de-DE" sz="2800" dirty="0" err="1" smtClean="0"/>
              <a:t>books</a:t>
            </a:r>
            <a:r>
              <a:rPr lang="de-DE" sz="2800" dirty="0" smtClean="0"/>
              <a:t>:</a:t>
            </a:r>
          </a:p>
          <a:p>
            <a:r>
              <a:rPr lang="de-DE" sz="2800" dirty="0" smtClean="0"/>
              <a:t>--- </a:t>
            </a:r>
            <a:r>
              <a:rPr lang="de-DE" sz="2800" dirty="0" err="1" smtClean="0"/>
              <a:t>Easier</a:t>
            </a:r>
            <a:r>
              <a:rPr lang="de-DE" sz="2800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carry</a:t>
            </a:r>
          </a:p>
          <a:p>
            <a:r>
              <a:rPr lang="de-DE" sz="2800" dirty="0" smtClean="0"/>
              <a:t>--- Change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fonts</a:t>
            </a:r>
            <a:r>
              <a:rPr lang="de-DE" sz="2800" dirty="0" smtClean="0"/>
              <a:t>, </a:t>
            </a:r>
            <a:r>
              <a:rPr lang="de-DE" sz="2800" dirty="0" err="1" smtClean="0"/>
              <a:t>choice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brightness</a:t>
            </a:r>
            <a:endParaRPr lang="de-DE" sz="2800" dirty="0" smtClean="0"/>
          </a:p>
          <a:p>
            <a:r>
              <a:rPr lang="de-DE" sz="2800" dirty="0" smtClean="0"/>
              <a:t>--- Bookmarks</a:t>
            </a:r>
          </a:p>
          <a:p>
            <a:r>
              <a:rPr lang="de-DE" sz="2800" dirty="0" smtClean="0"/>
              <a:t>--- Start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reading</a:t>
            </a:r>
            <a:r>
              <a:rPr lang="de-DE" sz="2800" dirty="0" smtClean="0"/>
              <a:t> </a:t>
            </a:r>
            <a:r>
              <a:rPr lang="de-DE" sz="2800" dirty="0" err="1" smtClean="0"/>
              <a:t>where</a:t>
            </a:r>
            <a:r>
              <a:rPr lang="de-DE" sz="2800" dirty="0" smtClean="0"/>
              <a:t> </a:t>
            </a:r>
            <a:r>
              <a:rPr lang="de-DE" sz="2800" dirty="0" err="1" smtClean="0"/>
              <a:t>one</a:t>
            </a:r>
            <a:r>
              <a:rPr lang="de-DE" sz="2800" dirty="0" smtClean="0"/>
              <a:t> </a:t>
            </a:r>
            <a:r>
              <a:rPr lang="de-DE" sz="2800" dirty="0" err="1" smtClean="0"/>
              <a:t>stopped</a:t>
            </a:r>
            <a:endParaRPr lang="de-DE" sz="2800" dirty="0" smtClean="0"/>
          </a:p>
          <a:p>
            <a:r>
              <a:rPr lang="de-DE" sz="2800" dirty="0" smtClean="0"/>
              <a:t>--- Most </a:t>
            </a:r>
            <a:r>
              <a:rPr lang="de-DE" sz="2800" dirty="0" err="1" smtClean="0"/>
              <a:t>allow</a:t>
            </a:r>
            <a:r>
              <a:rPr lang="de-DE" sz="2800" dirty="0" smtClean="0"/>
              <a:t> </a:t>
            </a:r>
            <a:r>
              <a:rPr lang="de-DE" sz="2800" dirty="0" err="1" smtClean="0"/>
              <a:t>full</a:t>
            </a:r>
            <a:r>
              <a:rPr lang="de-DE" sz="2800" dirty="0" smtClean="0"/>
              <a:t>-text </a:t>
            </a:r>
            <a:r>
              <a:rPr lang="de-DE" sz="2800" dirty="0" err="1" smtClean="0"/>
              <a:t>search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/</a:t>
            </a:r>
            <a:r>
              <a:rPr lang="de-DE" sz="2800" dirty="0" err="1" smtClean="0"/>
              <a:t>or</a:t>
            </a:r>
            <a:r>
              <a:rPr lang="de-DE" sz="2800" dirty="0" smtClean="0"/>
              <a:t> </a:t>
            </a:r>
            <a:r>
              <a:rPr lang="de-DE" sz="2800" dirty="0" err="1" smtClean="0"/>
              <a:t>other</a:t>
            </a:r>
            <a:r>
              <a:rPr lang="de-DE" sz="2800" dirty="0" smtClean="0"/>
              <a:t> </a:t>
            </a:r>
            <a:r>
              <a:rPr lang="de-DE" sz="2800" dirty="0" err="1" smtClean="0"/>
              <a:t>searches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 smtClean="0"/>
              <a:t>--- </a:t>
            </a:r>
            <a:r>
              <a:rPr lang="de-DE" sz="2800" dirty="0" err="1" smtClean="0"/>
              <a:t>Some</a:t>
            </a:r>
            <a:r>
              <a:rPr lang="de-DE" sz="2800" dirty="0" smtClean="0"/>
              <a:t> </a:t>
            </a:r>
            <a:r>
              <a:rPr lang="de-DE" sz="2800" dirty="0" err="1" smtClean="0"/>
              <a:t>allow</a:t>
            </a:r>
            <a:r>
              <a:rPr lang="de-DE" sz="2800" dirty="0" smtClean="0"/>
              <a:t> </a:t>
            </a:r>
            <a:r>
              <a:rPr lang="de-DE" sz="2800" dirty="0" err="1" smtClean="0"/>
              <a:t>notes</a:t>
            </a:r>
            <a:endParaRPr lang="de-DE" sz="2800" dirty="0" smtClean="0"/>
          </a:p>
          <a:p>
            <a:r>
              <a:rPr lang="de-DE" sz="2800" dirty="0" smtClean="0"/>
              <a:t>--- …</a:t>
            </a:r>
            <a:endParaRPr lang="de-DE" sz="2800" dirty="0"/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10042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70016" y="795647"/>
            <a:ext cx="10748905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/>
              <a:t>Very</a:t>
            </a:r>
            <a:r>
              <a:rPr lang="de-DE" sz="3200" dirty="0" smtClean="0"/>
              <a:t> </a:t>
            </a:r>
            <a:r>
              <a:rPr lang="de-DE" sz="3200" dirty="0" err="1" smtClean="0"/>
              <a:t>important</a:t>
            </a:r>
            <a:r>
              <a:rPr lang="de-DE" sz="3200" dirty="0" smtClean="0"/>
              <a:t> </a:t>
            </a:r>
            <a:r>
              <a:rPr lang="de-DE" sz="3200" dirty="0" err="1" smtClean="0"/>
              <a:t>other</a:t>
            </a:r>
            <a:r>
              <a:rPr lang="de-DE" sz="3200" dirty="0" smtClean="0"/>
              <a:t> </a:t>
            </a:r>
            <a:r>
              <a:rPr lang="de-DE" sz="3200" dirty="0" err="1" smtClean="0"/>
              <a:t>properties</a:t>
            </a:r>
            <a:r>
              <a:rPr lang="de-DE" sz="3200" dirty="0" smtClean="0"/>
              <a:t> (not all </a:t>
            </a:r>
            <a:r>
              <a:rPr lang="de-DE" sz="3200" dirty="0" err="1" smtClean="0"/>
              <a:t>fully</a:t>
            </a:r>
            <a:r>
              <a:rPr lang="de-DE" sz="3200" dirty="0" smtClean="0"/>
              <a:t> </a:t>
            </a:r>
            <a:r>
              <a:rPr lang="de-DE" sz="3200" dirty="0" err="1" smtClean="0"/>
              <a:t>implemented</a:t>
            </a:r>
            <a:r>
              <a:rPr lang="de-DE" sz="3200" dirty="0" smtClean="0"/>
              <a:t> </a:t>
            </a:r>
            <a:r>
              <a:rPr lang="de-DE" sz="3200" dirty="0" err="1" smtClean="0"/>
              <a:t>yet</a:t>
            </a:r>
            <a:r>
              <a:rPr lang="de-DE" sz="3200" dirty="0" smtClean="0"/>
              <a:t>, </a:t>
            </a:r>
            <a:br>
              <a:rPr lang="de-DE" sz="3200" dirty="0" smtClean="0"/>
            </a:br>
            <a:r>
              <a:rPr lang="de-DE" sz="3200" dirty="0" smtClean="0"/>
              <a:t>but will </a:t>
            </a:r>
            <a:r>
              <a:rPr lang="de-DE" sz="3200" dirty="0" err="1" smtClean="0"/>
              <a:t>be</a:t>
            </a:r>
            <a:r>
              <a:rPr lang="de-DE" sz="3200" dirty="0" smtClean="0"/>
              <a:t> </a:t>
            </a:r>
            <a:r>
              <a:rPr lang="de-DE" sz="3200" dirty="0" err="1" smtClean="0"/>
              <a:t>ready</a:t>
            </a:r>
            <a:r>
              <a:rPr lang="de-DE" sz="3200" dirty="0" smtClean="0"/>
              <a:t> </a:t>
            </a:r>
            <a:r>
              <a:rPr lang="de-DE" sz="3200" dirty="0" err="1" smtClean="0"/>
              <a:t>by</a:t>
            </a:r>
            <a:r>
              <a:rPr lang="de-DE" sz="3200" dirty="0" smtClean="0"/>
              <a:t> fall 2019):</a:t>
            </a:r>
          </a:p>
          <a:p>
            <a:endParaRPr lang="de-DE" sz="3200" dirty="0"/>
          </a:p>
          <a:p>
            <a:r>
              <a:rPr lang="de-DE" sz="3200" dirty="0" smtClean="0"/>
              <a:t>--- </a:t>
            </a:r>
            <a:r>
              <a:rPr lang="de-DE" sz="3200" dirty="0" err="1" smtClean="0"/>
              <a:t>two</a:t>
            </a:r>
            <a:r>
              <a:rPr lang="de-DE" sz="3200" dirty="0" smtClean="0"/>
              <a:t>  </a:t>
            </a:r>
            <a:r>
              <a:rPr lang="de-DE" sz="3200" dirty="0" err="1" smtClean="0"/>
              <a:t>pages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same </a:t>
            </a:r>
            <a:r>
              <a:rPr lang="de-DE" sz="3200" dirty="0" err="1" smtClean="0"/>
              <a:t>or</a:t>
            </a:r>
            <a:r>
              <a:rPr lang="de-DE" sz="3200" dirty="0" smtClean="0"/>
              <a:t> different </a:t>
            </a:r>
            <a:r>
              <a:rPr lang="de-DE" sz="3200" dirty="0" err="1" smtClean="0"/>
              <a:t>servers</a:t>
            </a:r>
            <a:r>
              <a:rPr lang="de-DE" sz="3200" dirty="0" smtClean="0"/>
              <a:t> </a:t>
            </a:r>
            <a:r>
              <a:rPr lang="de-DE" sz="3200" dirty="0" err="1" smtClean="0"/>
              <a:t>side</a:t>
            </a:r>
            <a:r>
              <a:rPr lang="de-DE" sz="3200" dirty="0" smtClean="0"/>
              <a:t> </a:t>
            </a:r>
            <a:r>
              <a:rPr lang="de-DE" sz="3200" dirty="0" err="1" smtClean="0"/>
              <a:t>by</a:t>
            </a:r>
            <a:r>
              <a:rPr lang="de-DE" sz="3200" dirty="0" smtClean="0"/>
              <a:t> </a:t>
            </a:r>
            <a:r>
              <a:rPr lang="de-DE" sz="3200" dirty="0" err="1" smtClean="0"/>
              <a:t>side</a:t>
            </a:r>
            <a:endParaRPr lang="de-DE" sz="3200" dirty="0" smtClean="0"/>
          </a:p>
          <a:p>
            <a:r>
              <a:rPr lang="de-DE" sz="3200" dirty="0" smtClean="0"/>
              <a:t>--- </a:t>
            </a:r>
            <a:r>
              <a:rPr lang="de-DE" sz="3200" dirty="0" err="1" smtClean="0"/>
              <a:t>automatic</a:t>
            </a:r>
            <a:r>
              <a:rPr lang="de-DE" sz="3200" dirty="0" smtClean="0"/>
              <a:t> </a:t>
            </a:r>
            <a:r>
              <a:rPr lang="de-DE" sz="3200" dirty="0" err="1" smtClean="0"/>
              <a:t>generation</a:t>
            </a:r>
            <a:r>
              <a:rPr lang="de-DE" sz="3200" dirty="0" smtClean="0"/>
              <a:t> </a:t>
            </a:r>
            <a:r>
              <a:rPr lang="de-DE" sz="3200" dirty="0" err="1" smtClean="0"/>
              <a:t>and</a:t>
            </a:r>
            <a:r>
              <a:rPr lang="de-DE" sz="3200" dirty="0" smtClean="0"/>
              <a:t> </a:t>
            </a:r>
            <a:r>
              <a:rPr lang="de-DE" sz="3200" dirty="0" err="1" smtClean="0"/>
              <a:t>inclusion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</a:t>
            </a:r>
            <a:r>
              <a:rPr lang="de-DE" sz="3200" dirty="0" err="1" smtClean="0"/>
              <a:t>quotes</a:t>
            </a:r>
            <a:endParaRPr lang="de-DE" sz="3200" dirty="0" smtClean="0"/>
          </a:p>
          <a:p>
            <a:r>
              <a:rPr lang="de-DE" sz="3200" dirty="0" smtClean="0"/>
              <a:t>--- </a:t>
            </a:r>
            <a:r>
              <a:rPr lang="de-DE" sz="3200" dirty="0" err="1" smtClean="0"/>
              <a:t>transclusions</a:t>
            </a:r>
            <a:endParaRPr lang="de-DE" sz="3200" dirty="0" smtClean="0"/>
          </a:p>
          <a:p>
            <a:r>
              <a:rPr lang="de-DE" sz="3200" dirty="0"/>
              <a:t>--- </a:t>
            </a:r>
            <a:r>
              <a:rPr lang="de-DE" sz="3200" dirty="0" err="1"/>
              <a:t>crucial</a:t>
            </a:r>
            <a:r>
              <a:rPr lang="de-DE" sz="3200" dirty="0"/>
              <a:t> </a:t>
            </a:r>
            <a:r>
              <a:rPr lang="de-DE" sz="3200" dirty="0" err="1"/>
              <a:t>for</a:t>
            </a:r>
            <a:r>
              <a:rPr lang="de-DE" sz="3200" dirty="0"/>
              <a:t> </a:t>
            </a:r>
            <a:r>
              <a:rPr lang="de-DE" sz="3200" dirty="0" err="1"/>
              <a:t>acceptance</a:t>
            </a:r>
            <a:r>
              <a:rPr lang="de-DE" sz="3200" dirty="0"/>
              <a:t> : </a:t>
            </a:r>
            <a:r>
              <a:rPr lang="de-DE" sz="3200" dirty="0" err="1"/>
              <a:t>conformity</a:t>
            </a:r>
            <a:r>
              <a:rPr lang="de-DE" sz="3200" dirty="0"/>
              <a:t> </a:t>
            </a:r>
            <a:r>
              <a:rPr lang="de-DE" sz="3200" dirty="0" err="1"/>
              <a:t>with</a:t>
            </a:r>
            <a:r>
              <a:rPr lang="de-DE" sz="3200" dirty="0"/>
              <a:t> IIIF </a:t>
            </a:r>
            <a:r>
              <a:rPr lang="de-DE" sz="3200" dirty="0" err="1" smtClean="0"/>
              <a:t>standard</a:t>
            </a:r>
            <a:endParaRPr lang="de-DE" sz="3200" dirty="0" smtClean="0"/>
          </a:p>
          <a:p>
            <a:r>
              <a:rPr lang="de-DE" sz="3200" dirty="0" smtClean="0">
                <a:solidFill>
                  <a:srgbClr val="C00000"/>
                </a:solidFill>
              </a:rPr>
              <a:t>--- </a:t>
            </a:r>
            <a:r>
              <a:rPr lang="de-DE" sz="3200" dirty="0" err="1" smtClean="0">
                <a:solidFill>
                  <a:srgbClr val="C00000"/>
                </a:solidFill>
              </a:rPr>
              <a:t>registration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</a:rPr>
              <a:t>of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</a:rPr>
              <a:t>users</a:t>
            </a:r>
            <a:r>
              <a:rPr lang="de-DE" sz="3200" dirty="0" smtClean="0">
                <a:solidFill>
                  <a:srgbClr val="C00000"/>
                </a:solidFill>
              </a:rPr>
              <a:t> (</a:t>
            </a:r>
            <a:r>
              <a:rPr lang="de-DE" sz="3200" dirty="0" err="1" smtClean="0">
                <a:solidFill>
                  <a:srgbClr val="C00000"/>
                </a:solidFill>
              </a:rPr>
              <a:t>bookmarks</a:t>
            </a:r>
            <a:r>
              <a:rPr lang="de-DE" sz="3200" dirty="0" smtClean="0">
                <a:solidFill>
                  <a:srgbClr val="C00000"/>
                </a:solidFill>
              </a:rPr>
              <a:t>, etc.)</a:t>
            </a:r>
          </a:p>
          <a:p>
            <a:r>
              <a:rPr lang="de-DE" sz="3200" dirty="0" smtClean="0">
                <a:solidFill>
                  <a:srgbClr val="C00000"/>
                </a:solidFill>
              </a:rPr>
              <a:t>--- </a:t>
            </a:r>
            <a:r>
              <a:rPr lang="de-DE" sz="3200" dirty="0" err="1" smtClean="0">
                <a:solidFill>
                  <a:srgbClr val="C00000"/>
                </a:solidFill>
              </a:rPr>
              <a:t>most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</a:rPr>
              <a:t>important</a:t>
            </a:r>
            <a:r>
              <a:rPr lang="de-DE" sz="3200" dirty="0" smtClean="0">
                <a:solidFill>
                  <a:srgbClr val="C00000"/>
                </a:solidFill>
              </a:rPr>
              <a:t>: </a:t>
            </a:r>
            <a:r>
              <a:rPr lang="de-DE" sz="3200" dirty="0" err="1" smtClean="0">
                <a:solidFill>
                  <a:srgbClr val="C00000"/>
                </a:solidFill>
              </a:rPr>
              <a:t>each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</a:rPr>
              <a:t>interactivity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</a:rPr>
              <a:t>can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</a:rPr>
              <a:t>be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</a:rPr>
              <a:t>made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</a:rPr>
              <a:t>to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</a:rPr>
              <a:t>be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</a:rPr>
              <a:t>seen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br>
              <a:rPr lang="de-DE" sz="3200" dirty="0" smtClean="0">
                <a:solidFill>
                  <a:srgbClr val="C00000"/>
                </a:solidFill>
              </a:rPr>
            </a:br>
            <a:r>
              <a:rPr lang="de-DE" sz="3200" dirty="0" smtClean="0">
                <a:solidFill>
                  <a:srgbClr val="C00000"/>
                </a:solidFill>
              </a:rPr>
              <a:t>     </a:t>
            </a:r>
            <a:r>
              <a:rPr lang="de-DE" sz="3200" dirty="0" err="1" smtClean="0">
                <a:solidFill>
                  <a:srgbClr val="C00000"/>
                </a:solidFill>
              </a:rPr>
              <a:t>by</a:t>
            </a:r>
            <a:r>
              <a:rPr lang="de-DE" sz="3200" dirty="0" smtClean="0">
                <a:solidFill>
                  <a:srgbClr val="C00000"/>
                </a:solidFill>
              </a:rPr>
              <a:t> different </a:t>
            </a:r>
            <a:r>
              <a:rPr lang="de-DE" sz="3200" dirty="0" err="1" smtClean="0">
                <a:solidFill>
                  <a:srgbClr val="C00000"/>
                </a:solidFill>
              </a:rPr>
              <a:t>user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</a:rPr>
              <a:t>groups</a:t>
            </a:r>
            <a:endParaRPr lang="de-DE" sz="32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34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33" y="447578"/>
            <a:ext cx="3706646" cy="5831924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905069" y="78246"/>
            <a:ext cx="1790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Anonymous </a:t>
            </a:r>
            <a:r>
              <a:rPr lang="de-DE" dirty="0" err="1" smtClean="0"/>
              <a:t>view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837" y="66675"/>
            <a:ext cx="4124325" cy="67246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225" y="0"/>
            <a:ext cx="3914775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0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42596" y="223934"/>
            <a:ext cx="114953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Libraries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interactive</a:t>
            </a:r>
            <a:r>
              <a:rPr lang="de-DE" sz="2800" dirty="0" smtClean="0"/>
              <a:t> </a:t>
            </a:r>
            <a:r>
              <a:rPr lang="de-DE" sz="2800" dirty="0" err="1" smtClean="0"/>
              <a:t>books</a:t>
            </a:r>
            <a:r>
              <a:rPr lang="de-DE" sz="2800" dirty="0" smtClean="0"/>
              <a:t> </a:t>
            </a:r>
            <a:r>
              <a:rPr lang="de-DE" sz="2800" dirty="0" err="1" smtClean="0"/>
              <a:t>are</a:t>
            </a:r>
            <a:r>
              <a:rPr lang="de-DE" sz="2800" dirty="0" smtClean="0"/>
              <a:t> </a:t>
            </a:r>
            <a:r>
              <a:rPr lang="de-DE" sz="2800" dirty="0" err="1" smtClean="0"/>
              <a:t>changing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role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e-Learning </a:t>
            </a:r>
            <a:r>
              <a:rPr lang="de-DE" sz="2800" dirty="0" err="1" smtClean="0"/>
              <a:t>systems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e-Books</a:t>
            </a:r>
            <a:r>
              <a:rPr lang="de-DE" sz="2800" dirty="0" smtClean="0"/>
              <a:t>! </a:t>
            </a:r>
          </a:p>
          <a:p>
            <a:endParaRPr lang="de-DE" sz="2800" dirty="0"/>
          </a:p>
          <a:p>
            <a:r>
              <a:rPr lang="de-DE" sz="2800" dirty="0" smtClean="0"/>
              <a:t>--- e-Learning </a:t>
            </a:r>
            <a:r>
              <a:rPr lang="de-DE" sz="2800" dirty="0" err="1" smtClean="0"/>
              <a:t>systems</a:t>
            </a:r>
            <a:r>
              <a:rPr lang="de-DE" sz="2800" dirty="0" smtClean="0"/>
              <a:t>: </a:t>
            </a:r>
            <a:r>
              <a:rPr lang="de-DE" sz="2800" dirty="0" err="1"/>
              <a:t>O</a:t>
            </a:r>
            <a:r>
              <a:rPr lang="de-DE" sz="2800" dirty="0" err="1" smtClean="0"/>
              <a:t>ften</a:t>
            </a:r>
            <a:r>
              <a:rPr lang="de-DE" sz="2800" dirty="0" smtClean="0"/>
              <a:t> </a:t>
            </a:r>
            <a:r>
              <a:rPr lang="de-DE" sz="2800" dirty="0" err="1" smtClean="0"/>
              <a:t>sophisticated</a:t>
            </a:r>
            <a:r>
              <a:rPr lang="de-DE" sz="2800" dirty="0" smtClean="0"/>
              <a:t> </a:t>
            </a:r>
            <a:r>
              <a:rPr lang="de-DE" sz="2800" dirty="0" err="1" smtClean="0"/>
              <a:t>systems</a:t>
            </a:r>
            <a:r>
              <a:rPr lang="de-DE" sz="2800" dirty="0" smtClean="0"/>
              <a:t> </a:t>
            </a:r>
            <a:r>
              <a:rPr lang="de-DE" sz="2800" dirty="0" err="1" smtClean="0"/>
              <a:t>using</a:t>
            </a:r>
            <a:r>
              <a:rPr lang="de-DE" sz="2800" dirty="0" smtClean="0"/>
              <a:t> </a:t>
            </a:r>
            <a:r>
              <a:rPr lang="de-DE" sz="2800" dirty="0" err="1" smtClean="0"/>
              <a:t>latest</a:t>
            </a:r>
            <a:r>
              <a:rPr lang="de-DE" sz="2800" dirty="0" smtClean="0"/>
              <a:t> </a:t>
            </a:r>
            <a:r>
              <a:rPr lang="de-DE" sz="2800" dirty="0" err="1" smtClean="0"/>
              <a:t>technology</a:t>
            </a:r>
            <a:r>
              <a:rPr lang="de-DE" sz="2800" dirty="0" smtClean="0"/>
              <a:t> </a:t>
            </a:r>
            <a:r>
              <a:rPr lang="de-DE" sz="2800" dirty="0" err="1" smtClean="0"/>
              <a:t>with</a:t>
            </a:r>
            <a:r>
              <a:rPr lang="de-DE" sz="2800" dirty="0" smtClean="0"/>
              <a:t> </a:t>
            </a:r>
            <a:r>
              <a:rPr lang="de-DE" sz="2800" dirty="0" err="1" smtClean="0"/>
              <a:t>e-Books</a:t>
            </a:r>
            <a:r>
              <a:rPr lang="de-DE" sz="2800" dirty="0" smtClean="0"/>
              <a:t> </a:t>
            </a:r>
            <a:r>
              <a:rPr lang="de-DE" sz="2800" dirty="0" err="1" smtClean="0"/>
              <a:t>as</a:t>
            </a:r>
            <a:r>
              <a:rPr lang="de-DE" sz="2800" dirty="0" smtClean="0"/>
              <a:t> </a:t>
            </a:r>
            <a:r>
              <a:rPr lang="de-DE" sz="2800" dirty="0" err="1" smtClean="0"/>
              <a:t>possible</a:t>
            </a:r>
            <a:r>
              <a:rPr lang="de-DE" sz="2800" dirty="0" smtClean="0"/>
              <a:t> </a:t>
            </a:r>
            <a:r>
              <a:rPr lang="de-DE" sz="2800" dirty="0" err="1" smtClean="0"/>
              <a:t>support</a:t>
            </a:r>
            <a:r>
              <a:rPr lang="de-DE" sz="2800" dirty="0" smtClean="0"/>
              <a:t>. Problem: Change in </a:t>
            </a:r>
            <a:r>
              <a:rPr lang="de-DE" sz="2800" dirty="0" err="1" smtClean="0"/>
              <a:t>technology</a:t>
            </a:r>
            <a:r>
              <a:rPr lang="de-DE" sz="2800" dirty="0" smtClean="0"/>
              <a:t> </a:t>
            </a:r>
            <a:r>
              <a:rPr lang="de-DE" sz="2800" dirty="0" err="1" smtClean="0"/>
              <a:t>requires</a:t>
            </a:r>
            <a:r>
              <a:rPr lang="de-DE" sz="2800" dirty="0" smtClean="0"/>
              <a:t> </a:t>
            </a:r>
            <a:r>
              <a:rPr lang="de-DE" sz="2800" dirty="0" err="1" smtClean="0"/>
              <a:t>change</a:t>
            </a:r>
            <a:r>
              <a:rPr lang="de-DE" sz="2800" dirty="0" smtClean="0"/>
              <a:t> in </a:t>
            </a:r>
            <a:r>
              <a:rPr lang="de-DE" sz="2800" dirty="0" err="1" smtClean="0"/>
              <a:t>software</a:t>
            </a:r>
            <a:r>
              <a:rPr lang="de-DE" sz="2800" dirty="0" smtClean="0"/>
              <a:t>, </a:t>
            </a:r>
            <a:r>
              <a:rPr lang="de-DE" sz="2800" dirty="0" err="1" smtClean="0"/>
              <a:t>or</a:t>
            </a:r>
            <a:r>
              <a:rPr lang="de-DE" sz="2800" dirty="0" smtClean="0"/>
              <a:t> </a:t>
            </a:r>
            <a:r>
              <a:rPr lang="de-DE" sz="2800" dirty="0" err="1" smtClean="0"/>
              <a:t>more</a:t>
            </a:r>
            <a:endParaRPr lang="de-DE" sz="2800" dirty="0"/>
          </a:p>
        </p:txBody>
      </p:sp>
      <p:sp>
        <p:nvSpPr>
          <p:cNvPr id="3" name="Textfeld 2"/>
          <p:cNvSpPr txBox="1"/>
          <p:nvPr/>
        </p:nvSpPr>
        <p:spPr>
          <a:xfrm>
            <a:off x="174798" y="3032450"/>
            <a:ext cx="1220853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--- </a:t>
            </a:r>
            <a:r>
              <a:rPr lang="de-DE" sz="2800" dirty="0" err="1" smtClean="0"/>
              <a:t>e-Books</a:t>
            </a:r>
            <a:r>
              <a:rPr lang="de-DE" sz="2800" dirty="0" smtClean="0"/>
              <a:t> </a:t>
            </a:r>
            <a:r>
              <a:rPr lang="de-DE" sz="2800" dirty="0" err="1" smtClean="0"/>
              <a:t>as</a:t>
            </a:r>
            <a:r>
              <a:rPr lang="de-DE" sz="2800" dirty="0" smtClean="0"/>
              <a:t> </a:t>
            </a:r>
            <a:r>
              <a:rPr lang="de-DE" sz="2800" dirty="0" err="1" smtClean="0"/>
              <a:t>libraries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interactive</a:t>
            </a:r>
            <a:r>
              <a:rPr lang="de-DE" sz="2800" dirty="0" smtClean="0"/>
              <a:t> </a:t>
            </a:r>
            <a:r>
              <a:rPr lang="de-DE" sz="2800" dirty="0" err="1" smtClean="0"/>
              <a:t>books</a:t>
            </a:r>
            <a:r>
              <a:rPr lang="de-DE" sz="2800" dirty="0" smtClean="0"/>
              <a:t> </a:t>
            </a:r>
            <a:r>
              <a:rPr lang="de-DE" sz="2800" dirty="0" err="1" smtClean="0"/>
              <a:t>provide</a:t>
            </a:r>
            <a:r>
              <a:rPr lang="de-DE" sz="2800" dirty="0" smtClean="0"/>
              <a:t> an </a:t>
            </a:r>
            <a:r>
              <a:rPr lang="de-DE" sz="2800" dirty="0" err="1" smtClean="0"/>
              <a:t>outline</a:t>
            </a:r>
            <a:r>
              <a:rPr lang="de-DE" sz="2800" dirty="0" smtClean="0"/>
              <a:t>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dirty="0" err="1" smtClean="0"/>
              <a:t>any</a:t>
            </a:r>
            <a:r>
              <a:rPr lang="de-DE" sz="2800" dirty="0" smtClean="0"/>
              <a:t> </a:t>
            </a:r>
          </a:p>
          <a:p>
            <a:r>
              <a:rPr lang="de-DE" sz="2800" dirty="0" err="1" smtClean="0"/>
              <a:t>learning</a:t>
            </a:r>
            <a:r>
              <a:rPr lang="de-DE" sz="2800" dirty="0" smtClean="0"/>
              <a:t> material, </a:t>
            </a:r>
            <a:r>
              <a:rPr lang="de-DE" sz="2800" dirty="0" err="1" smtClean="0"/>
              <a:t>can</a:t>
            </a:r>
            <a:r>
              <a:rPr lang="de-DE" sz="2800" dirty="0" smtClean="0"/>
              <a:t> </a:t>
            </a:r>
            <a:r>
              <a:rPr lang="de-DE" sz="2800" dirty="0" err="1" smtClean="0"/>
              <a:t>look</a:t>
            </a:r>
            <a:r>
              <a:rPr lang="de-DE" sz="2800" dirty="0" smtClean="0"/>
              <a:t> different </a:t>
            </a:r>
            <a:r>
              <a:rPr lang="de-DE" sz="2800" dirty="0" err="1" smtClean="0"/>
              <a:t>for</a:t>
            </a:r>
            <a:r>
              <a:rPr lang="de-DE" sz="2800" dirty="0" smtClean="0"/>
              <a:t> different </a:t>
            </a:r>
            <a:r>
              <a:rPr lang="de-DE" sz="2800" dirty="0" err="1" smtClean="0"/>
              <a:t>user</a:t>
            </a:r>
            <a:r>
              <a:rPr lang="de-DE" sz="2800" dirty="0" smtClean="0"/>
              <a:t> </a:t>
            </a:r>
            <a:r>
              <a:rPr lang="de-DE" sz="2800" dirty="0" err="1" smtClean="0"/>
              <a:t>groups</a:t>
            </a:r>
            <a:r>
              <a:rPr lang="de-DE" sz="2800" dirty="0" smtClean="0"/>
              <a:t>, </a:t>
            </a:r>
            <a:r>
              <a:rPr lang="de-DE" sz="2800" dirty="0" err="1" smtClean="0"/>
              <a:t>by</a:t>
            </a:r>
            <a:r>
              <a:rPr lang="de-DE" sz="2800" dirty="0" smtClean="0"/>
              <a:t> </a:t>
            </a:r>
            <a:r>
              <a:rPr lang="de-DE" sz="2800" dirty="0" err="1" smtClean="0"/>
              <a:t>linking</a:t>
            </a:r>
            <a:r>
              <a:rPr lang="de-DE" sz="2800" dirty="0" smtClean="0"/>
              <a:t> </a:t>
            </a:r>
          </a:p>
          <a:p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external</a:t>
            </a:r>
            <a:r>
              <a:rPr lang="de-DE" sz="2800" dirty="0" smtClean="0"/>
              <a:t> </a:t>
            </a:r>
            <a:r>
              <a:rPr lang="de-DE" sz="2800" dirty="0" err="1" smtClean="0"/>
              <a:t>ressources</a:t>
            </a:r>
            <a:r>
              <a:rPr lang="de-DE" sz="2800" dirty="0" smtClean="0"/>
              <a:t> (</a:t>
            </a:r>
            <a:r>
              <a:rPr lang="de-DE" sz="2800" dirty="0" err="1" smtClean="0"/>
              <a:t>video</a:t>
            </a:r>
            <a:r>
              <a:rPr lang="de-DE" sz="2800" dirty="0" smtClean="0"/>
              <a:t> </a:t>
            </a:r>
            <a:r>
              <a:rPr lang="de-DE" sz="2800" dirty="0" err="1" smtClean="0"/>
              <a:t>clips</a:t>
            </a:r>
            <a:r>
              <a:rPr lang="de-DE" sz="2800" dirty="0" smtClean="0"/>
              <a:t>, experimental </a:t>
            </a:r>
            <a:r>
              <a:rPr lang="de-DE" sz="2800" dirty="0" err="1" smtClean="0"/>
              <a:t>labs</a:t>
            </a:r>
            <a:r>
              <a:rPr lang="de-DE" sz="2800" dirty="0" smtClean="0"/>
              <a:t>, </a:t>
            </a:r>
            <a:r>
              <a:rPr lang="de-DE" sz="2800" dirty="0" err="1" smtClean="0"/>
              <a:t>quizzes</a:t>
            </a:r>
            <a:r>
              <a:rPr lang="de-DE" sz="2800" dirty="0" smtClean="0"/>
              <a:t>, </a:t>
            </a:r>
            <a:r>
              <a:rPr lang="de-DE" sz="2800" dirty="0" err="1" smtClean="0"/>
              <a:t>tests</a:t>
            </a:r>
            <a:r>
              <a:rPr lang="de-DE" sz="2800" dirty="0" smtClean="0"/>
              <a:t>, </a:t>
            </a:r>
          </a:p>
          <a:p>
            <a:r>
              <a:rPr lang="de-DE" sz="2800" dirty="0" err="1" smtClean="0"/>
              <a:t>data</a:t>
            </a:r>
            <a:r>
              <a:rPr lang="de-DE" sz="2800" dirty="0" smtClean="0"/>
              <a:t>-bases </a:t>
            </a:r>
            <a:r>
              <a:rPr lang="de-DE" sz="2800" dirty="0" err="1" smtClean="0"/>
              <a:t>with</a:t>
            </a:r>
            <a:r>
              <a:rPr lang="de-DE" sz="2800" dirty="0" smtClean="0"/>
              <a:t> </a:t>
            </a:r>
            <a:r>
              <a:rPr lang="de-DE" sz="2800" dirty="0" err="1" smtClean="0"/>
              <a:t>fancy</a:t>
            </a:r>
            <a:r>
              <a:rPr lang="de-DE" sz="2800" dirty="0" smtClean="0"/>
              <a:t> </a:t>
            </a:r>
            <a:r>
              <a:rPr lang="de-DE" sz="2800" dirty="0" err="1" smtClean="0"/>
              <a:t>interfaces</a:t>
            </a:r>
            <a:r>
              <a:rPr lang="de-DE" sz="2800" dirty="0" smtClean="0"/>
              <a:t>, etc.)  </a:t>
            </a:r>
            <a:r>
              <a:rPr lang="de-DE" sz="2800" dirty="0" err="1" smtClean="0"/>
              <a:t>are</a:t>
            </a:r>
            <a:r>
              <a:rPr lang="de-DE" sz="2800" dirty="0" smtClean="0"/>
              <a:t> </a:t>
            </a:r>
            <a:r>
              <a:rPr lang="de-DE" sz="2800" dirty="0" err="1" smtClean="0"/>
              <a:t>arbitrary</a:t>
            </a:r>
            <a:r>
              <a:rPr lang="de-DE" sz="2800" dirty="0" smtClean="0"/>
              <a:t> flexibel. But </a:t>
            </a:r>
            <a:r>
              <a:rPr lang="de-DE" sz="2800" dirty="0" err="1" smtClean="0"/>
              <a:t>if</a:t>
            </a:r>
            <a:r>
              <a:rPr lang="de-DE" sz="2800" dirty="0" smtClean="0"/>
              <a:t> </a:t>
            </a:r>
            <a:r>
              <a:rPr lang="de-DE" sz="2800" dirty="0" err="1" smtClean="0"/>
              <a:t>one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br>
              <a:rPr lang="de-DE" sz="2800" dirty="0" smtClean="0"/>
            </a:br>
            <a:r>
              <a:rPr lang="de-DE" sz="2800" dirty="0" err="1" smtClean="0"/>
              <a:t>external</a:t>
            </a:r>
            <a:r>
              <a:rPr lang="de-DE" sz="2800" dirty="0" smtClean="0"/>
              <a:t> </a:t>
            </a:r>
            <a:r>
              <a:rPr lang="de-DE" sz="2800" dirty="0" err="1" smtClean="0"/>
              <a:t>applications</a:t>
            </a:r>
            <a:r>
              <a:rPr lang="de-DE" sz="2800" dirty="0" smtClean="0"/>
              <a:t> </a:t>
            </a:r>
            <a:r>
              <a:rPr lang="de-DE" sz="2800" dirty="0" err="1" smtClean="0"/>
              <a:t>does</a:t>
            </a:r>
            <a:r>
              <a:rPr lang="de-DE" sz="2800" dirty="0" smtClean="0"/>
              <a:t> not </a:t>
            </a:r>
            <a:r>
              <a:rPr lang="de-DE" sz="2800" dirty="0" err="1" smtClean="0"/>
              <a:t>work</a:t>
            </a:r>
            <a:r>
              <a:rPr lang="de-DE" sz="2800" dirty="0" smtClean="0"/>
              <a:t> (</a:t>
            </a:r>
            <a:r>
              <a:rPr lang="de-DE" sz="2800" dirty="0" err="1" smtClean="0"/>
              <a:t>is</a:t>
            </a:r>
            <a:r>
              <a:rPr lang="de-DE" sz="2800" dirty="0" smtClean="0"/>
              <a:t> obsolete), </a:t>
            </a:r>
            <a:r>
              <a:rPr lang="de-DE" sz="2800" dirty="0" err="1" smtClean="0"/>
              <a:t>replace</a:t>
            </a:r>
            <a:r>
              <a:rPr lang="de-DE" sz="2800" dirty="0" smtClean="0"/>
              <a:t> </a:t>
            </a:r>
            <a:r>
              <a:rPr lang="de-DE" sz="2800" dirty="0" err="1" smtClean="0"/>
              <a:t>it</a:t>
            </a:r>
            <a:r>
              <a:rPr lang="de-DE" sz="2800" dirty="0" smtClean="0"/>
              <a:t> </a:t>
            </a:r>
            <a:r>
              <a:rPr lang="de-DE" sz="2800" dirty="0" err="1" smtClean="0"/>
              <a:t>by</a:t>
            </a:r>
            <a:r>
              <a:rPr lang="de-DE" sz="2800" dirty="0" smtClean="0"/>
              <a:t> a link </a:t>
            </a:r>
            <a:r>
              <a:rPr lang="de-DE" sz="2800" dirty="0" err="1" smtClean="0"/>
              <a:t>to</a:t>
            </a:r>
            <a:r>
              <a:rPr lang="de-DE" sz="2800" dirty="0" smtClean="0"/>
              <a:t> a </a:t>
            </a:r>
            <a:r>
              <a:rPr lang="de-DE" sz="2800" dirty="0" err="1" smtClean="0"/>
              <a:t>new</a:t>
            </a:r>
            <a:r>
              <a:rPr lang="de-DE" sz="2800" dirty="0" smtClean="0"/>
              <a:t> </a:t>
            </a:r>
            <a:r>
              <a:rPr lang="de-DE" sz="2800" dirty="0" err="1" smtClean="0"/>
              <a:t>one</a:t>
            </a:r>
            <a:r>
              <a:rPr lang="de-DE" sz="2800" dirty="0" smtClean="0"/>
              <a:t>. </a:t>
            </a:r>
            <a:br>
              <a:rPr lang="de-DE" sz="2800" dirty="0" smtClean="0"/>
            </a:br>
            <a:r>
              <a:rPr lang="de-DE" sz="2800" b="1" dirty="0" smtClean="0"/>
              <a:t>The </a:t>
            </a:r>
            <a:r>
              <a:rPr lang="de-DE" sz="2800" b="1" dirty="0" err="1" smtClean="0"/>
              <a:t>core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system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requires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no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change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of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software</a:t>
            </a:r>
            <a:r>
              <a:rPr lang="de-DE" sz="2800" b="1" dirty="0" smtClean="0"/>
              <a:t>. </a:t>
            </a:r>
            <a:endParaRPr lang="de-DE" sz="28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174798" y="6027575"/>
            <a:ext cx="9485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>
                <a:solidFill>
                  <a:srgbClr val="C00000"/>
                </a:solidFill>
              </a:rPr>
              <a:t>To</a:t>
            </a:r>
            <a:r>
              <a:rPr lang="de-DE" sz="3200" dirty="0" smtClean="0">
                <a:solidFill>
                  <a:srgbClr val="C00000"/>
                </a:solidFill>
              </a:rPr>
              <a:t> finish, </a:t>
            </a:r>
            <a:r>
              <a:rPr lang="de-DE" sz="3200" dirty="0" err="1" smtClean="0">
                <a:solidFill>
                  <a:srgbClr val="C00000"/>
                </a:solidFill>
              </a:rPr>
              <a:t>allow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</a:rPr>
              <a:t>me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</a:rPr>
              <a:t>now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</a:rPr>
              <a:t>to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</a:rPr>
              <a:t>show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</a:rPr>
              <a:t>you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</a:rPr>
              <a:t>two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</a:rPr>
              <a:t>unusual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</a:rPr>
              <a:t>things</a:t>
            </a:r>
            <a:endParaRPr lang="de-DE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77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0" y="0"/>
            <a:ext cx="864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2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821094" y="1138335"/>
            <a:ext cx="92963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/>
              <a:t>   A „Business </a:t>
            </a:r>
            <a:r>
              <a:rPr lang="de-DE" sz="4000" dirty="0" err="1" smtClean="0"/>
              <a:t>model</a:t>
            </a:r>
            <a:r>
              <a:rPr lang="de-DE" sz="4000" dirty="0" smtClean="0"/>
              <a:t>“ </a:t>
            </a:r>
            <a:r>
              <a:rPr lang="de-DE" sz="4000" dirty="0" err="1" smtClean="0"/>
              <a:t>for</a:t>
            </a:r>
            <a:r>
              <a:rPr lang="de-DE" sz="4000" dirty="0" smtClean="0"/>
              <a:t> </a:t>
            </a:r>
            <a:r>
              <a:rPr lang="de-DE" sz="4000" dirty="0" err="1" smtClean="0"/>
              <a:t>the</a:t>
            </a:r>
            <a:r>
              <a:rPr lang="de-DE" sz="4000" dirty="0" smtClean="0"/>
              <a:t> </a:t>
            </a:r>
            <a:r>
              <a:rPr lang="de-DE" sz="4000" dirty="0" err="1" smtClean="0"/>
              <a:t>use</a:t>
            </a:r>
            <a:r>
              <a:rPr lang="de-DE" sz="4000" dirty="0" smtClean="0"/>
              <a:t> </a:t>
            </a:r>
            <a:r>
              <a:rPr lang="de-DE" sz="4000" dirty="0" err="1" smtClean="0"/>
              <a:t>of</a:t>
            </a:r>
            <a:r>
              <a:rPr lang="de-DE" sz="4000" dirty="0" smtClean="0"/>
              <a:t> </a:t>
            </a:r>
            <a:r>
              <a:rPr lang="de-DE" sz="4000" dirty="0" err="1" smtClean="0"/>
              <a:t>drones</a:t>
            </a:r>
            <a:r>
              <a:rPr lang="de-DE" sz="4000" dirty="0" smtClean="0"/>
              <a:t>?</a:t>
            </a:r>
            <a:endParaRPr lang="de-DE" sz="4000" dirty="0"/>
          </a:p>
        </p:txBody>
      </p:sp>
      <p:pic>
        <p:nvPicPr>
          <p:cNvPr id="4" name="19-05-27-The fut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8123" y="2358312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9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87828" y="951722"/>
            <a:ext cx="11557651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If</a:t>
            </a:r>
            <a:r>
              <a:rPr lang="de-DE" sz="2800" dirty="0" smtClean="0"/>
              <a:t> </a:t>
            </a:r>
            <a:r>
              <a:rPr lang="de-DE" sz="2800" dirty="0" err="1" smtClean="0"/>
              <a:t>you</a:t>
            </a:r>
            <a:r>
              <a:rPr lang="de-DE" sz="2800" dirty="0" smtClean="0"/>
              <a:t> </a:t>
            </a:r>
            <a:r>
              <a:rPr lang="de-DE" sz="2800" dirty="0" err="1" smtClean="0"/>
              <a:t>want</a:t>
            </a:r>
            <a:r>
              <a:rPr lang="de-DE" sz="2800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try</a:t>
            </a:r>
            <a:r>
              <a:rPr lang="de-DE" sz="2800" dirty="0" smtClean="0"/>
              <a:t> out a </a:t>
            </a:r>
            <a:r>
              <a:rPr lang="de-DE" sz="2800" dirty="0" err="1" smtClean="0"/>
              <a:t>full</a:t>
            </a:r>
            <a:r>
              <a:rPr lang="de-DE" sz="2800" dirty="0" smtClean="0"/>
              <a:t> </a:t>
            </a:r>
            <a:r>
              <a:rPr lang="de-DE" sz="2800" dirty="0" err="1" smtClean="0"/>
              <a:t>implementation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interactive</a:t>
            </a:r>
            <a:r>
              <a:rPr lang="de-DE" sz="2800" dirty="0" smtClean="0"/>
              <a:t> </a:t>
            </a:r>
            <a:r>
              <a:rPr lang="de-DE" sz="2800" dirty="0" err="1" smtClean="0"/>
              <a:t>books</a:t>
            </a:r>
            <a:r>
              <a:rPr lang="de-DE" sz="2800" dirty="0" smtClean="0"/>
              <a:t> in </a:t>
            </a:r>
            <a:r>
              <a:rPr lang="de-DE" sz="2800" dirty="0" err="1" smtClean="0"/>
              <a:t>October</a:t>
            </a:r>
            <a:r>
              <a:rPr lang="de-DE" sz="2800" dirty="0" smtClean="0"/>
              <a:t>, </a:t>
            </a:r>
          </a:p>
          <a:p>
            <a:r>
              <a:rPr lang="de-DE" sz="2800" dirty="0" err="1" smtClean="0"/>
              <a:t>drop</a:t>
            </a:r>
            <a:r>
              <a:rPr lang="de-DE" sz="2800" dirty="0" smtClean="0"/>
              <a:t> </a:t>
            </a:r>
            <a:r>
              <a:rPr lang="de-DE" sz="2800" dirty="0" err="1" smtClean="0"/>
              <a:t>me</a:t>
            </a:r>
            <a:r>
              <a:rPr lang="de-DE" sz="2800" dirty="0" smtClean="0"/>
              <a:t> </a:t>
            </a:r>
            <a:r>
              <a:rPr lang="de-DE" sz="2800" dirty="0" err="1" smtClean="0"/>
              <a:t>your</a:t>
            </a:r>
            <a:r>
              <a:rPr lang="de-DE" sz="2800" dirty="0" smtClean="0"/>
              <a:t> email </a:t>
            </a:r>
            <a:r>
              <a:rPr lang="de-DE" sz="2800" dirty="0" err="1" smtClean="0"/>
              <a:t>address</a:t>
            </a:r>
            <a:r>
              <a:rPr lang="de-DE" sz="2800" dirty="0" smtClean="0"/>
              <a:t>.</a:t>
            </a:r>
          </a:p>
          <a:p>
            <a:endParaRPr lang="de-DE" sz="2800" dirty="0"/>
          </a:p>
          <a:p>
            <a:r>
              <a:rPr lang="de-DE" sz="2800" dirty="0" err="1" smtClean="0"/>
              <a:t>My</a:t>
            </a:r>
            <a:r>
              <a:rPr lang="de-DE" sz="2800" dirty="0" smtClean="0"/>
              <a:t> </a:t>
            </a:r>
            <a:r>
              <a:rPr lang="de-DE" sz="2800" dirty="0" err="1" smtClean="0"/>
              <a:t>parameters</a:t>
            </a:r>
            <a:r>
              <a:rPr lang="de-DE" sz="2800" dirty="0" smtClean="0"/>
              <a:t> </a:t>
            </a:r>
            <a:r>
              <a:rPr lang="de-DE" sz="2800" dirty="0" err="1" smtClean="0"/>
              <a:t>are</a:t>
            </a:r>
            <a:r>
              <a:rPr lang="de-DE" sz="2800" dirty="0" smtClean="0"/>
              <a:t>: </a:t>
            </a:r>
          </a:p>
          <a:p>
            <a:endParaRPr lang="de-DE" sz="2800" dirty="0"/>
          </a:p>
          <a:p>
            <a:r>
              <a:rPr lang="de-DE" sz="2800" dirty="0" smtClean="0">
                <a:hlinkClick r:id="rId2"/>
              </a:rPr>
              <a:t>hmaurer@iicm.edu</a:t>
            </a:r>
            <a:r>
              <a:rPr lang="de-DE" sz="2800" dirty="0" smtClean="0"/>
              <a:t>           </a:t>
            </a:r>
            <a:r>
              <a:rPr lang="de-DE" sz="2800" dirty="0" err="1" smtClean="0"/>
              <a:t>or</a:t>
            </a:r>
            <a:r>
              <a:rPr lang="de-DE" sz="2800" dirty="0" smtClean="0"/>
              <a:t>   </a:t>
            </a:r>
            <a:r>
              <a:rPr lang="de-DE" sz="2800" dirty="0" smtClean="0">
                <a:hlinkClick r:id="rId3"/>
              </a:rPr>
              <a:t>hmaurer100@gmail.com</a:t>
            </a:r>
            <a:endParaRPr lang="de-DE" sz="2800" dirty="0" smtClean="0"/>
          </a:p>
          <a:p>
            <a:r>
              <a:rPr lang="de-DE" sz="2800" dirty="0" smtClean="0">
                <a:hlinkClick r:id="rId4"/>
              </a:rPr>
              <a:t>www.iicm.edu/maurer</a:t>
            </a:r>
            <a:r>
              <a:rPr lang="de-DE" sz="2800" dirty="0" smtClean="0"/>
              <a:t>     </a:t>
            </a:r>
            <a:r>
              <a:rPr lang="de-DE" sz="2800" dirty="0" err="1" smtClean="0"/>
              <a:t>or</a:t>
            </a:r>
            <a:r>
              <a:rPr lang="de-DE" sz="2800" dirty="0"/>
              <a:t>  </a:t>
            </a:r>
            <a:r>
              <a:rPr lang="de-DE" sz="2800" dirty="0" smtClean="0"/>
              <a:t> </a:t>
            </a:r>
            <a:r>
              <a:rPr lang="de-DE" sz="2800" dirty="0" smtClean="0">
                <a:hlinkClick r:id="rId5"/>
              </a:rPr>
              <a:t>www.ae-info.org/ae/Member/Maurer_Hermann</a:t>
            </a:r>
            <a:endParaRPr lang="de-DE" sz="2800" dirty="0" smtClean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6774025" y="4348066"/>
            <a:ext cx="481984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err="1" smtClean="0"/>
              <a:t>Thanks</a:t>
            </a:r>
            <a:r>
              <a:rPr lang="de-DE" sz="4400" dirty="0" smtClean="0"/>
              <a:t> </a:t>
            </a:r>
            <a:r>
              <a:rPr lang="de-DE" sz="4400" dirty="0" err="1" smtClean="0"/>
              <a:t>for</a:t>
            </a:r>
            <a:r>
              <a:rPr lang="de-DE" sz="4400" dirty="0" smtClean="0"/>
              <a:t> </a:t>
            </a:r>
            <a:r>
              <a:rPr lang="de-DE" sz="4400" dirty="0" err="1" smtClean="0"/>
              <a:t>listening</a:t>
            </a:r>
            <a:r>
              <a:rPr lang="de-DE" sz="4400" dirty="0" smtClean="0"/>
              <a:t>!</a:t>
            </a:r>
          </a:p>
          <a:p>
            <a:endParaRPr lang="de-DE" sz="4400" dirty="0"/>
          </a:p>
          <a:p>
            <a:r>
              <a:rPr lang="de-DE" sz="4400" dirty="0" smtClean="0"/>
              <a:t>Hermann Maurer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303278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91886" y="700644"/>
            <a:ext cx="894308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However</a:t>
            </a:r>
            <a:r>
              <a:rPr lang="de-DE" sz="2800" dirty="0" smtClean="0"/>
              <a:t>:</a:t>
            </a:r>
          </a:p>
          <a:p>
            <a:endParaRPr lang="de-DE" sz="2800" dirty="0"/>
          </a:p>
          <a:p>
            <a:r>
              <a:rPr lang="de-DE" sz="2800" dirty="0" smtClean="0"/>
              <a:t>--- </a:t>
            </a:r>
            <a:r>
              <a:rPr lang="de-DE" sz="2800" dirty="0" err="1" smtClean="0"/>
              <a:t>Often</a:t>
            </a:r>
            <a:r>
              <a:rPr lang="de-DE" sz="2800" dirty="0" smtClean="0"/>
              <a:t> </a:t>
            </a:r>
            <a:r>
              <a:rPr lang="de-DE" sz="2800" dirty="0" err="1" smtClean="0"/>
              <a:t>limitd</a:t>
            </a:r>
            <a:r>
              <a:rPr lang="de-DE" sz="2800" dirty="0" smtClean="0"/>
              <a:t> </a:t>
            </a:r>
            <a:r>
              <a:rPr lang="de-DE" sz="2800" dirty="0" err="1" smtClean="0"/>
              <a:t>freedom</a:t>
            </a:r>
            <a:r>
              <a:rPr lang="de-DE" sz="2800" dirty="0" smtClean="0"/>
              <a:t>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dirty="0" err="1" smtClean="0"/>
              <a:t>manipulating</a:t>
            </a:r>
            <a:r>
              <a:rPr lang="de-DE" sz="2800" dirty="0" smtClean="0"/>
              <a:t> </a:t>
            </a:r>
            <a:r>
              <a:rPr lang="de-DE" sz="2800" dirty="0" err="1" smtClean="0"/>
              <a:t>pictures</a:t>
            </a:r>
            <a:r>
              <a:rPr lang="de-DE" sz="2800" dirty="0" smtClean="0"/>
              <a:t> </a:t>
            </a:r>
            <a:r>
              <a:rPr lang="de-DE" sz="2800" dirty="0" err="1" smtClean="0"/>
              <a:t>or</a:t>
            </a:r>
            <a:r>
              <a:rPr lang="de-DE" sz="2800" dirty="0" smtClean="0"/>
              <a:t> </a:t>
            </a:r>
            <a:r>
              <a:rPr lang="de-DE" sz="2800" dirty="0" err="1" smtClean="0"/>
              <a:t>text</a:t>
            </a:r>
            <a:endParaRPr lang="de-DE" sz="2800" dirty="0" smtClean="0"/>
          </a:p>
          <a:p>
            <a:r>
              <a:rPr lang="de-DE" sz="2800" dirty="0" smtClean="0"/>
              <a:t>--- </a:t>
            </a:r>
            <a:r>
              <a:rPr lang="de-DE" sz="2800" dirty="0" err="1" smtClean="0"/>
              <a:t>They</a:t>
            </a:r>
            <a:r>
              <a:rPr lang="de-DE" sz="2800" dirty="0" smtClean="0"/>
              <a:t> do not </a:t>
            </a:r>
            <a:r>
              <a:rPr lang="de-DE" sz="2800" dirty="0" err="1" smtClean="0"/>
              <a:t>allow</a:t>
            </a:r>
            <a:r>
              <a:rPr lang="de-DE" sz="2800" dirty="0" smtClean="0"/>
              <a:t> </a:t>
            </a:r>
            <a:r>
              <a:rPr lang="de-DE" sz="2800" dirty="0" err="1" smtClean="0"/>
              <a:t>media</a:t>
            </a:r>
            <a:r>
              <a:rPr lang="de-DE" sz="2800" dirty="0" smtClean="0"/>
              <a:t> </a:t>
            </a:r>
            <a:r>
              <a:rPr lang="de-DE" sz="2800" dirty="0" err="1" smtClean="0"/>
              <a:t>beyond</a:t>
            </a:r>
            <a:r>
              <a:rPr lang="de-DE" sz="2800" dirty="0" smtClean="0"/>
              <a:t> </a:t>
            </a:r>
            <a:r>
              <a:rPr lang="de-DE" sz="2800" dirty="0" err="1" smtClean="0"/>
              <a:t>text</a:t>
            </a:r>
            <a:r>
              <a:rPr lang="de-DE" sz="2800" dirty="0" smtClean="0"/>
              <a:t>, </a:t>
            </a:r>
            <a:r>
              <a:rPr lang="de-DE" sz="2800" dirty="0" err="1" smtClean="0"/>
              <a:t>tables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pictures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93534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91886" y="700644"/>
            <a:ext cx="878965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solidFill>
                  <a:schemeClr val="bg2">
                    <a:lumMod val="75000"/>
                  </a:schemeClr>
                </a:solidFill>
              </a:rPr>
              <a:t>However</a:t>
            </a:r>
            <a:r>
              <a:rPr lang="de-DE" sz="2800" dirty="0" smtClean="0">
                <a:solidFill>
                  <a:schemeClr val="bg2">
                    <a:lumMod val="75000"/>
                  </a:schemeClr>
                </a:solidFill>
              </a:rPr>
              <a:t>:</a:t>
            </a:r>
          </a:p>
          <a:p>
            <a:endParaRPr lang="de-DE" sz="28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de-DE" sz="2800" dirty="0" smtClean="0">
                <a:solidFill>
                  <a:schemeClr val="bg2">
                    <a:lumMod val="75000"/>
                  </a:schemeClr>
                </a:solidFill>
              </a:rPr>
              <a:t>Not all </a:t>
            </a:r>
            <a:r>
              <a:rPr lang="de-DE" sz="2800" dirty="0" err="1" smtClean="0">
                <a:solidFill>
                  <a:schemeClr val="bg2">
                    <a:lumMod val="75000"/>
                  </a:schemeClr>
                </a:solidFill>
              </a:rPr>
              <a:t>allow</a:t>
            </a:r>
            <a:r>
              <a:rPr lang="de-DE" sz="28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bg2">
                    <a:lumMod val="75000"/>
                  </a:schemeClr>
                </a:solidFill>
              </a:rPr>
              <a:t>good</a:t>
            </a:r>
            <a:r>
              <a:rPr lang="de-DE" sz="28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bg2">
                    <a:lumMod val="75000"/>
                  </a:schemeClr>
                </a:solidFill>
              </a:rPr>
              <a:t>presentation</a:t>
            </a:r>
            <a:r>
              <a:rPr lang="de-DE" sz="28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bg2">
                    <a:lumMod val="75000"/>
                  </a:schemeClr>
                </a:solidFill>
              </a:rPr>
              <a:t>and</a:t>
            </a:r>
            <a:r>
              <a:rPr lang="de-DE" sz="2800" dirty="0" smtClean="0">
                <a:solidFill>
                  <a:schemeClr val="bg2">
                    <a:lumMod val="75000"/>
                  </a:schemeClr>
                </a:solidFill>
              </a:rPr>
              <a:t>/</a:t>
            </a:r>
            <a:r>
              <a:rPr lang="de-DE" sz="2800" dirty="0" err="1" smtClean="0">
                <a:solidFill>
                  <a:schemeClr val="bg2">
                    <a:lumMod val="75000"/>
                  </a:schemeClr>
                </a:solidFill>
              </a:rPr>
              <a:t>or</a:t>
            </a:r>
            <a:r>
              <a:rPr lang="de-DE" sz="28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bg2">
                    <a:lumMod val="75000"/>
                  </a:schemeClr>
                </a:solidFill>
              </a:rPr>
              <a:t>zooming</a:t>
            </a:r>
            <a:r>
              <a:rPr lang="de-DE" sz="28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bg2">
                    <a:lumMod val="75000"/>
                  </a:schemeClr>
                </a:solidFill>
              </a:rPr>
              <a:t>of</a:t>
            </a:r>
            <a:r>
              <a:rPr lang="de-DE" sz="28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bg2">
                    <a:lumMod val="75000"/>
                  </a:schemeClr>
                </a:solidFill>
              </a:rPr>
              <a:t>pictures</a:t>
            </a:r>
            <a:endParaRPr lang="de-DE" sz="2800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de-DE" sz="2800" dirty="0" err="1" smtClean="0">
                <a:solidFill>
                  <a:schemeClr val="bg2">
                    <a:lumMod val="75000"/>
                  </a:schemeClr>
                </a:solidFill>
              </a:rPr>
              <a:t>They</a:t>
            </a:r>
            <a:r>
              <a:rPr lang="de-DE" sz="2800" dirty="0" smtClean="0">
                <a:solidFill>
                  <a:schemeClr val="bg2">
                    <a:lumMod val="75000"/>
                  </a:schemeClr>
                </a:solidFill>
              </a:rPr>
              <a:t> do not </a:t>
            </a:r>
            <a:r>
              <a:rPr lang="de-DE" sz="2800" dirty="0" err="1" smtClean="0">
                <a:solidFill>
                  <a:schemeClr val="bg2">
                    <a:lumMod val="75000"/>
                  </a:schemeClr>
                </a:solidFill>
              </a:rPr>
              <a:t>allow</a:t>
            </a:r>
            <a:r>
              <a:rPr lang="de-DE" sz="28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bg2">
                    <a:lumMod val="75000"/>
                  </a:schemeClr>
                </a:solidFill>
              </a:rPr>
              <a:t>media</a:t>
            </a:r>
            <a:r>
              <a:rPr lang="de-DE" sz="28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bg2">
                    <a:lumMod val="75000"/>
                  </a:schemeClr>
                </a:solidFill>
              </a:rPr>
              <a:t>beyond</a:t>
            </a:r>
            <a:r>
              <a:rPr lang="de-DE" sz="28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bg2">
                    <a:lumMod val="75000"/>
                  </a:schemeClr>
                </a:solidFill>
              </a:rPr>
              <a:t>text</a:t>
            </a:r>
            <a:r>
              <a:rPr lang="de-DE" sz="2800" dirty="0" smtClean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de-DE" sz="2800" dirty="0" err="1" smtClean="0">
                <a:solidFill>
                  <a:schemeClr val="bg2">
                    <a:lumMod val="75000"/>
                  </a:schemeClr>
                </a:solidFill>
              </a:rPr>
              <a:t>tables</a:t>
            </a:r>
            <a:r>
              <a:rPr lang="de-DE" sz="28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bg2">
                    <a:lumMod val="75000"/>
                  </a:schemeClr>
                </a:solidFill>
              </a:rPr>
              <a:t>and</a:t>
            </a:r>
            <a:r>
              <a:rPr lang="de-DE" sz="28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bg2">
                    <a:lumMod val="75000"/>
                  </a:schemeClr>
                </a:solidFill>
              </a:rPr>
              <a:t>pictures</a:t>
            </a:r>
            <a:endParaRPr lang="de-DE"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22514" y="3253839"/>
            <a:ext cx="521816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Why</a:t>
            </a:r>
            <a:r>
              <a:rPr lang="de-DE" sz="2800" dirty="0" smtClean="0"/>
              <a:t> not </a:t>
            </a:r>
            <a:r>
              <a:rPr lang="de-DE" sz="2800" dirty="0" err="1" smtClean="0"/>
              <a:t>allow</a:t>
            </a:r>
            <a:r>
              <a:rPr lang="de-DE" sz="2800" dirty="0" smtClean="0"/>
              <a:t>:</a:t>
            </a:r>
          </a:p>
          <a:p>
            <a:r>
              <a:rPr lang="de-DE" sz="2800" dirty="0" smtClean="0"/>
              <a:t>--- </a:t>
            </a:r>
            <a:r>
              <a:rPr lang="de-DE" sz="2800" dirty="0" err="1" smtClean="0"/>
              <a:t>video</a:t>
            </a:r>
            <a:r>
              <a:rPr lang="de-DE" sz="2800" dirty="0" smtClean="0"/>
              <a:t> </a:t>
            </a:r>
            <a:r>
              <a:rPr lang="de-DE" sz="2800" dirty="0" err="1" smtClean="0"/>
              <a:t>or</a:t>
            </a:r>
            <a:r>
              <a:rPr lang="de-DE" sz="2800" dirty="0" smtClean="0"/>
              <a:t> </a:t>
            </a:r>
            <a:r>
              <a:rPr lang="de-DE" sz="2800" dirty="0" err="1" smtClean="0"/>
              <a:t>audio</a:t>
            </a:r>
            <a:r>
              <a:rPr lang="de-DE" sz="2800" dirty="0" smtClean="0"/>
              <a:t> </a:t>
            </a:r>
            <a:r>
              <a:rPr lang="de-DE" sz="2800" dirty="0" err="1" smtClean="0"/>
              <a:t>clips</a:t>
            </a:r>
            <a:endParaRPr lang="de-DE" sz="2800" dirty="0" smtClean="0"/>
          </a:p>
          <a:p>
            <a:r>
              <a:rPr lang="de-DE" sz="2800" dirty="0" smtClean="0"/>
              <a:t>--- 3D </a:t>
            </a:r>
            <a:r>
              <a:rPr lang="de-DE" sz="2800" dirty="0" err="1" smtClean="0"/>
              <a:t>objects</a:t>
            </a:r>
            <a:r>
              <a:rPr lang="de-DE" sz="2800" dirty="0" smtClean="0"/>
              <a:t>/ </a:t>
            </a:r>
            <a:r>
              <a:rPr lang="de-DE" sz="2800" dirty="0" err="1" smtClean="0"/>
              <a:t>scenes</a:t>
            </a:r>
            <a:r>
              <a:rPr lang="de-DE" sz="2800" dirty="0" smtClean="0"/>
              <a:t>  </a:t>
            </a:r>
            <a:br>
              <a:rPr lang="de-DE" sz="2800" dirty="0" smtClean="0"/>
            </a:br>
            <a:r>
              <a:rPr lang="de-DE" sz="2800" dirty="0" smtClean="0"/>
              <a:t>--- </a:t>
            </a:r>
            <a:r>
              <a:rPr lang="de-DE" sz="2800" dirty="0" err="1" smtClean="0"/>
              <a:t>quizzes</a:t>
            </a:r>
            <a:r>
              <a:rPr lang="de-DE" sz="2800" dirty="0"/>
              <a:t> </a:t>
            </a:r>
            <a:r>
              <a:rPr lang="de-DE" sz="2800" dirty="0" err="1" smtClean="0"/>
              <a:t>or</a:t>
            </a:r>
            <a:r>
              <a:rPr lang="de-DE" sz="2800" dirty="0" smtClean="0"/>
              <a:t>  multiple </a:t>
            </a:r>
            <a:r>
              <a:rPr lang="de-DE" sz="2800" dirty="0" err="1" smtClean="0"/>
              <a:t>choice</a:t>
            </a:r>
            <a:r>
              <a:rPr lang="de-DE" sz="2800" dirty="0" smtClean="0"/>
              <a:t> </a:t>
            </a:r>
            <a:r>
              <a:rPr lang="de-DE" sz="2800" dirty="0" err="1" smtClean="0"/>
              <a:t>tests</a:t>
            </a:r>
            <a:endParaRPr lang="de-DE" sz="2800" dirty="0" smtClean="0"/>
          </a:p>
          <a:p>
            <a:r>
              <a:rPr lang="de-DE" sz="2800" dirty="0" smtClean="0"/>
              <a:t>--- </a:t>
            </a:r>
            <a:r>
              <a:rPr lang="de-DE" sz="2800" dirty="0" err="1" smtClean="0"/>
              <a:t>interactive</a:t>
            </a:r>
            <a:r>
              <a:rPr lang="de-DE" sz="2800" dirty="0" smtClean="0"/>
              <a:t> </a:t>
            </a:r>
            <a:r>
              <a:rPr lang="de-DE" sz="2800" dirty="0" err="1" smtClean="0"/>
              <a:t>applications</a:t>
            </a:r>
            <a:endParaRPr lang="de-DE" sz="2800" dirty="0" smtClean="0"/>
          </a:p>
          <a:p>
            <a:r>
              <a:rPr lang="de-DE" sz="2800" dirty="0" smtClean="0"/>
              <a:t>--- links </a:t>
            </a:r>
            <a:r>
              <a:rPr lang="de-DE" sz="2800" dirty="0" err="1" smtClean="0"/>
              <a:t>or</a:t>
            </a:r>
            <a:r>
              <a:rPr lang="de-DE" sz="2800" dirty="0" smtClean="0"/>
              <a:t>  </a:t>
            </a:r>
            <a:r>
              <a:rPr lang="de-DE" sz="2800" dirty="0" err="1" smtClean="0"/>
              <a:t>even</a:t>
            </a:r>
            <a:r>
              <a:rPr lang="de-DE" sz="2800" dirty="0" smtClean="0"/>
              <a:t> </a:t>
            </a:r>
            <a:r>
              <a:rPr lang="de-DE" sz="2800" dirty="0" err="1" smtClean="0"/>
              <a:t>transclusions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02948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58" y="1645907"/>
            <a:ext cx="11096625" cy="503872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17517" y="795647"/>
            <a:ext cx="10578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We</a:t>
            </a:r>
            <a:r>
              <a:rPr lang="de-DE" sz="2800" dirty="0" smtClean="0"/>
              <a:t> </a:t>
            </a:r>
            <a:r>
              <a:rPr lang="de-DE" sz="2800" dirty="0" err="1" smtClean="0"/>
              <a:t>are</a:t>
            </a:r>
            <a:r>
              <a:rPr lang="de-DE" sz="2800" dirty="0" smtClean="0"/>
              <a:t> </a:t>
            </a:r>
            <a:r>
              <a:rPr lang="de-DE" sz="2800" dirty="0" err="1" smtClean="0"/>
              <a:t>no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only</a:t>
            </a:r>
            <a:r>
              <a:rPr lang="de-DE" sz="2800" dirty="0" smtClean="0"/>
              <a:t> </a:t>
            </a:r>
            <a:r>
              <a:rPr lang="de-DE" sz="2800" dirty="0" err="1" smtClean="0"/>
              <a:t>ones</a:t>
            </a:r>
            <a:r>
              <a:rPr lang="de-DE" sz="2800" dirty="0" smtClean="0"/>
              <a:t> </a:t>
            </a:r>
            <a:r>
              <a:rPr lang="de-DE" sz="2800" dirty="0" err="1" smtClean="0"/>
              <a:t>who</a:t>
            </a:r>
            <a:r>
              <a:rPr lang="de-DE" sz="2800" dirty="0" smtClean="0"/>
              <a:t> </a:t>
            </a:r>
            <a:r>
              <a:rPr lang="de-DE" sz="2800" dirty="0" err="1" smtClean="0"/>
              <a:t>think</a:t>
            </a:r>
            <a:r>
              <a:rPr lang="de-DE" sz="2800" dirty="0" smtClean="0"/>
              <a:t> so! </a:t>
            </a:r>
            <a:r>
              <a:rPr lang="de-DE" sz="2800" dirty="0" err="1" smtClean="0"/>
              <a:t>Come</a:t>
            </a:r>
            <a:r>
              <a:rPr lang="de-DE" sz="2800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keynote</a:t>
            </a:r>
            <a:r>
              <a:rPr lang="de-DE" sz="2800" dirty="0" smtClean="0"/>
              <a:t> </a:t>
            </a:r>
            <a:r>
              <a:rPr lang="de-DE" sz="2800" dirty="0" err="1" smtClean="0"/>
              <a:t>tomorrow</a:t>
            </a:r>
            <a:r>
              <a:rPr lang="de-DE" sz="2800" dirty="0" smtClean="0"/>
              <a:t>: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7411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230" y="0"/>
            <a:ext cx="7193643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0" y="356260"/>
            <a:ext cx="4026487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/>
              <a:t>Our</a:t>
            </a:r>
            <a:r>
              <a:rPr lang="de-DE" sz="3200" dirty="0" smtClean="0"/>
              <a:t> </a:t>
            </a:r>
            <a:r>
              <a:rPr lang="de-DE" sz="3200" dirty="0" err="1" smtClean="0"/>
              <a:t>effort</a:t>
            </a:r>
            <a:r>
              <a:rPr lang="de-DE" sz="3200" dirty="0" smtClean="0"/>
              <a:t> in Graz:</a:t>
            </a:r>
          </a:p>
          <a:p>
            <a:endParaRPr lang="de-DE" sz="3200" dirty="0"/>
          </a:p>
          <a:p>
            <a:r>
              <a:rPr lang="de-DE" sz="3200" dirty="0" err="1" smtClean="0"/>
              <a:t>By</a:t>
            </a:r>
            <a:r>
              <a:rPr lang="de-DE" sz="3200" dirty="0" smtClean="0"/>
              <a:t> </a:t>
            </a:r>
            <a:r>
              <a:rPr lang="de-DE" sz="3200" dirty="0" err="1" smtClean="0"/>
              <a:t>now</a:t>
            </a:r>
            <a:r>
              <a:rPr lang="de-DE" sz="3200" dirty="0"/>
              <a:t> </a:t>
            </a:r>
            <a:r>
              <a:rPr lang="de-DE" sz="3200" dirty="0" err="1" smtClean="0"/>
              <a:t>over</a:t>
            </a:r>
            <a:r>
              <a:rPr lang="de-DE" sz="3200" dirty="0" smtClean="0"/>
              <a:t> 2.300 </a:t>
            </a:r>
            <a:br>
              <a:rPr lang="de-DE" sz="3200" dirty="0" smtClean="0"/>
            </a:br>
            <a:r>
              <a:rPr lang="de-DE" sz="3200" dirty="0" smtClean="0"/>
              <a:t>„</a:t>
            </a:r>
            <a:r>
              <a:rPr lang="de-DE" sz="3200" dirty="0" err="1" smtClean="0"/>
              <a:t>interactive</a:t>
            </a:r>
            <a:r>
              <a:rPr lang="de-DE" sz="3200" dirty="0" smtClean="0"/>
              <a:t> </a:t>
            </a:r>
            <a:r>
              <a:rPr lang="de-DE" sz="3200" dirty="0" err="1" smtClean="0"/>
              <a:t>books</a:t>
            </a:r>
            <a:r>
              <a:rPr lang="de-DE" sz="3200" dirty="0" smtClean="0"/>
              <a:t>“ </a:t>
            </a:r>
          </a:p>
          <a:p>
            <a:r>
              <a:rPr lang="de-DE" sz="3200" dirty="0" err="1" smtClean="0"/>
              <a:t>with</a:t>
            </a:r>
            <a:r>
              <a:rPr lang="de-DE" sz="3200" dirty="0" smtClean="0"/>
              <a:t> </a:t>
            </a:r>
            <a:r>
              <a:rPr lang="de-DE" sz="3200" dirty="0" err="1" smtClean="0"/>
              <a:t>many</a:t>
            </a:r>
            <a:r>
              <a:rPr lang="de-DE" sz="3200" dirty="0" smtClean="0"/>
              <a:t> </a:t>
            </a:r>
            <a:r>
              <a:rPr lang="de-DE" sz="3200" dirty="0" err="1" smtClean="0"/>
              <a:t>interactive</a:t>
            </a:r>
            <a:endParaRPr lang="de-DE" sz="3200" dirty="0" smtClean="0"/>
          </a:p>
          <a:p>
            <a:r>
              <a:rPr lang="de-DE" sz="3200" dirty="0" err="1"/>
              <a:t>p</a:t>
            </a:r>
            <a:r>
              <a:rPr lang="de-DE" sz="3200" dirty="0" err="1" smtClean="0"/>
              <a:t>ossibilities</a:t>
            </a:r>
            <a:r>
              <a:rPr lang="de-DE" sz="3200" dirty="0" smtClean="0"/>
              <a:t>, </a:t>
            </a:r>
            <a:r>
              <a:rPr lang="de-DE" sz="3200" dirty="0" err="1" smtClean="0"/>
              <a:t>and</a:t>
            </a:r>
            <a:r>
              <a:rPr lang="de-DE" sz="3200" dirty="0" smtClean="0"/>
              <a:t> </a:t>
            </a:r>
            <a:r>
              <a:rPr lang="de-DE" sz="3200" dirty="0" err="1" smtClean="0"/>
              <a:t>more</a:t>
            </a:r>
            <a:r>
              <a:rPr lang="de-DE" sz="3200" dirty="0" smtClean="0"/>
              <a:t> </a:t>
            </a:r>
          </a:p>
          <a:p>
            <a:r>
              <a:rPr lang="de-DE" sz="3200" dirty="0" err="1" smtClean="0"/>
              <a:t>to</a:t>
            </a:r>
            <a:r>
              <a:rPr lang="de-DE" sz="3200" dirty="0" smtClean="0"/>
              <a:t> </a:t>
            </a:r>
            <a:r>
              <a:rPr lang="de-DE" sz="3200" dirty="0" err="1" smtClean="0"/>
              <a:t>come</a:t>
            </a:r>
            <a:r>
              <a:rPr lang="de-DE" sz="3200" dirty="0" smtClean="0"/>
              <a:t>…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0" y="4607626"/>
            <a:ext cx="3611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/>
              <a:t>Now</a:t>
            </a:r>
            <a:r>
              <a:rPr lang="de-DE" sz="3200" dirty="0" smtClean="0"/>
              <a:t> a </a:t>
            </a:r>
            <a:r>
              <a:rPr lang="de-DE" sz="3200" dirty="0" err="1" smtClean="0"/>
              <a:t>few</a:t>
            </a:r>
            <a:r>
              <a:rPr lang="de-DE" sz="3200" dirty="0" smtClean="0"/>
              <a:t> </a:t>
            </a:r>
            <a:r>
              <a:rPr lang="de-DE" sz="3200" dirty="0" err="1" smtClean="0"/>
              <a:t>examples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79842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28" y="145410"/>
            <a:ext cx="5627729" cy="644842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688" y="74645"/>
            <a:ext cx="5457409" cy="65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4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410" y="213756"/>
            <a:ext cx="8990129" cy="573838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410" y="5952136"/>
            <a:ext cx="9138559" cy="59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1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858</Words>
  <Application>Microsoft Office PowerPoint</Application>
  <PresentationFormat>Breitbild</PresentationFormat>
  <Paragraphs>155</Paragraphs>
  <Slides>35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Libraries of Interactive Books as Powerful Tool for Information Communication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Libraries of Interactive Books as Powerful Tool for Information Communication</dc:title>
  <dc:creator>oUniv. Prof. Dr. Dr.h.c. Hermann Maurer</dc:creator>
  <cp:lastModifiedBy>hmaurer</cp:lastModifiedBy>
  <cp:revision>40</cp:revision>
  <dcterms:created xsi:type="dcterms:W3CDTF">2019-05-27T13:47:03Z</dcterms:created>
  <dcterms:modified xsi:type="dcterms:W3CDTF">2019-06-23T19:49:05Z</dcterms:modified>
</cp:coreProperties>
</file>