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349" r:id="rId3"/>
    <p:sldId id="420" r:id="rId4"/>
    <p:sldId id="356" r:id="rId5"/>
    <p:sldId id="358" r:id="rId6"/>
    <p:sldId id="437" r:id="rId7"/>
    <p:sldId id="354" r:id="rId8"/>
    <p:sldId id="432" r:id="rId9"/>
    <p:sldId id="438" r:id="rId10"/>
    <p:sldId id="422" r:id="rId11"/>
    <p:sldId id="396" r:id="rId12"/>
    <p:sldId id="439" r:id="rId13"/>
    <p:sldId id="370" r:id="rId14"/>
    <p:sldId id="442" r:id="rId15"/>
    <p:sldId id="381" r:id="rId16"/>
    <p:sldId id="382" r:id="rId17"/>
    <p:sldId id="373" r:id="rId18"/>
    <p:sldId id="383" r:id="rId19"/>
    <p:sldId id="377" r:id="rId20"/>
    <p:sldId id="376" r:id="rId21"/>
    <p:sldId id="375" r:id="rId22"/>
    <p:sldId id="423" r:id="rId23"/>
    <p:sldId id="387" r:id="rId24"/>
    <p:sldId id="389" r:id="rId25"/>
    <p:sldId id="390" r:id="rId26"/>
    <p:sldId id="427" r:id="rId27"/>
    <p:sldId id="428" r:id="rId28"/>
    <p:sldId id="397" r:id="rId29"/>
    <p:sldId id="399" r:id="rId30"/>
    <p:sldId id="400" r:id="rId31"/>
    <p:sldId id="401" r:id="rId32"/>
    <p:sldId id="403" r:id="rId33"/>
    <p:sldId id="404" r:id="rId34"/>
    <p:sldId id="405" r:id="rId35"/>
    <p:sldId id="406" r:id="rId36"/>
    <p:sldId id="407" r:id="rId37"/>
    <p:sldId id="433" r:id="rId38"/>
    <p:sldId id="429" r:id="rId39"/>
    <p:sldId id="434" r:id="rId40"/>
    <p:sldId id="430" r:id="rId41"/>
    <p:sldId id="416" r:id="rId42"/>
    <p:sldId id="408" r:id="rId43"/>
    <p:sldId id="431" r:id="rId44"/>
    <p:sldId id="419" r:id="rId45"/>
    <p:sldId id="417" r:id="rId46"/>
    <p:sldId id="435" r:id="rId47"/>
    <p:sldId id="440" r:id="rId48"/>
    <p:sldId id="415" r:id="rId49"/>
    <p:sldId id="346" r:id="rId5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246"/>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3DFDC-927B-4488-A52E-CD5D0B3948E8}" type="datetimeFigureOut">
              <a:rPr lang="de-DE" smtClean="0"/>
              <a:t>14.09.2019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4B0C2-E90E-4707-ACD3-8174D520868C}" type="slidenum">
              <a:rPr lang="de-DE" smtClean="0"/>
              <a:t>‹Nr.›</a:t>
            </a:fld>
            <a:endParaRPr lang="de-DE"/>
          </a:p>
        </p:txBody>
      </p:sp>
    </p:spTree>
    <p:extLst>
      <p:ext uri="{BB962C8B-B14F-4D97-AF65-F5344CB8AC3E}">
        <p14:creationId xmlns:p14="http://schemas.microsoft.com/office/powerpoint/2010/main" val="37349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8D772782-E2A6-4C29-823E-6911D40FC0FB}" type="slidenum">
              <a:rPr lang="de-DE" altLang="de-DE" sz="1200" smtClean="0"/>
              <a:pPr/>
              <a:t>1</a:t>
            </a:fld>
            <a:endParaRPr lang="de-DE" altLang="de-DE" sz="120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62747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10</a:t>
            </a:fld>
            <a:endParaRPr lang="de-DE"/>
          </a:p>
        </p:txBody>
      </p:sp>
    </p:spTree>
    <p:extLst>
      <p:ext uri="{BB962C8B-B14F-4D97-AF65-F5344CB8AC3E}">
        <p14:creationId xmlns:p14="http://schemas.microsoft.com/office/powerpoint/2010/main" val="301289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11</a:t>
            </a:fld>
            <a:endParaRPr lang="de-DE"/>
          </a:p>
        </p:txBody>
      </p:sp>
    </p:spTree>
    <p:extLst>
      <p:ext uri="{BB962C8B-B14F-4D97-AF65-F5344CB8AC3E}">
        <p14:creationId xmlns:p14="http://schemas.microsoft.com/office/powerpoint/2010/main" val="4194076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12</a:t>
            </a:fld>
            <a:endParaRPr lang="de-DE"/>
          </a:p>
        </p:txBody>
      </p:sp>
    </p:spTree>
    <p:extLst>
      <p:ext uri="{BB962C8B-B14F-4D97-AF65-F5344CB8AC3E}">
        <p14:creationId xmlns:p14="http://schemas.microsoft.com/office/powerpoint/2010/main" val="2161996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13</a:t>
            </a:fld>
            <a:endParaRPr lang="de-DE"/>
          </a:p>
        </p:txBody>
      </p:sp>
    </p:spTree>
    <p:extLst>
      <p:ext uri="{BB962C8B-B14F-4D97-AF65-F5344CB8AC3E}">
        <p14:creationId xmlns:p14="http://schemas.microsoft.com/office/powerpoint/2010/main" val="1648981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14</a:t>
            </a:fld>
            <a:endParaRPr lang="de-DE"/>
          </a:p>
        </p:txBody>
      </p:sp>
    </p:spTree>
    <p:extLst>
      <p:ext uri="{BB962C8B-B14F-4D97-AF65-F5344CB8AC3E}">
        <p14:creationId xmlns:p14="http://schemas.microsoft.com/office/powerpoint/2010/main" val="293184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15</a:t>
            </a:fld>
            <a:endParaRPr lang="de-DE"/>
          </a:p>
        </p:txBody>
      </p:sp>
    </p:spTree>
    <p:extLst>
      <p:ext uri="{BB962C8B-B14F-4D97-AF65-F5344CB8AC3E}">
        <p14:creationId xmlns:p14="http://schemas.microsoft.com/office/powerpoint/2010/main" val="1782329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16</a:t>
            </a:fld>
            <a:endParaRPr lang="de-DE"/>
          </a:p>
        </p:txBody>
      </p:sp>
    </p:spTree>
    <p:extLst>
      <p:ext uri="{BB962C8B-B14F-4D97-AF65-F5344CB8AC3E}">
        <p14:creationId xmlns:p14="http://schemas.microsoft.com/office/powerpoint/2010/main" val="3117731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17</a:t>
            </a:fld>
            <a:endParaRPr lang="de-DE"/>
          </a:p>
        </p:txBody>
      </p:sp>
    </p:spTree>
    <p:extLst>
      <p:ext uri="{BB962C8B-B14F-4D97-AF65-F5344CB8AC3E}">
        <p14:creationId xmlns:p14="http://schemas.microsoft.com/office/powerpoint/2010/main" val="3037779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18</a:t>
            </a:fld>
            <a:endParaRPr lang="de-DE"/>
          </a:p>
        </p:txBody>
      </p:sp>
    </p:spTree>
    <p:extLst>
      <p:ext uri="{BB962C8B-B14F-4D97-AF65-F5344CB8AC3E}">
        <p14:creationId xmlns:p14="http://schemas.microsoft.com/office/powerpoint/2010/main" val="4236945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19</a:t>
            </a:fld>
            <a:endParaRPr lang="de-DE"/>
          </a:p>
        </p:txBody>
      </p:sp>
    </p:spTree>
    <p:extLst>
      <p:ext uri="{BB962C8B-B14F-4D97-AF65-F5344CB8AC3E}">
        <p14:creationId xmlns:p14="http://schemas.microsoft.com/office/powerpoint/2010/main" val="169031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2</a:t>
            </a:fld>
            <a:endParaRPr lang="de-DE"/>
          </a:p>
        </p:txBody>
      </p:sp>
    </p:spTree>
    <p:extLst>
      <p:ext uri="{BB962C8B-B14F-4D97-AF65-F5344CB8AC3E}">
        <p14:creationId xmlns:p14="http://schemas.microsoft.com/office/powerpoint/2010/main" val="323580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20</a:t>
            </a:fld>
            <a:endParaRPr lang="de-DE"/>
          </a:p>
        </p:txBody>
      </p:sp>
    </p:spTree>
    <p:extLst>
      <p:ext uri="{BB962C8B-B14F-4D97-AF65-F5344CB8AC3E}">
        <p14:creationId xmlns:p14="http://schemas.microsoft.com/office/powerpoint/2010/main" val="1288956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21</a:t>
            </a:fld>
            <a:endParaRPr lang="de-DE"/>
          </a:p>
        </p:txBody>
      </p:sp>
    </p:spTree>
    <p:extLst>
      <p:ext uri="{BB962C8B-B14F-4D97-AF65-F5344CB8AC3E}">
        <p14:creationId xmlns:p14="http://schemas.microsoft.com/office/powerpoint/2010/main" val="645916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22</a:t>
            </a:fld>
            <a:endParaRPr lang="de-DE"/>
          </a:p>
        </p:txBody>
      </p:sp>
    </p:spTree>
    <p:extLst>
      <p:ext uri="{BB962C8B-B14F-4D97-AF65-F5344CB8AC3E}">
        <p14:creationId xmlns:p14="http://schemas.microsoft.com/office/powerpoint/2010/main" val="457970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23</a:t>
            </a:fld>
            <a:endParaRPr lang="de-DE"/>
          </a:p>
        </p:txBody>
      </p:sp>
    </p:spTree>
    <p:extLst>
      <p:ext uri="{BB962C8B-B14F-4D97-AF65-F5344CB8AC3E}">
        <p14:creationId xmlns:p14="http://schemas.microsoft.com/office/powerpoint/2010/main" val="670261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740377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713108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26</a:t>
            </a:fld>
            <a:endParaRPr lang="de-DE"/>
          </a:p>
        </p:txBody>
      </p:sp>
    </p:spTree>
    <p:extLst>
      <p:ext uri="{BB962C8B-B14F-4D97-AF65-F5344CB8AC3E}">
        <p14:creationId xmlns:p14="http://schemas.microsoft.com/office/powerpoint/2010/main" val="2563284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27</a:t>
            </a:fld>
            <a:endParaRPr lang="de-DE"/>
          </a:p>
        </p:txBody>
      </p:sp>
    </p:spTree>
    <p:extLst>
      <p:ext uri="{BB962C8B-B14F-4D97-AF65-F5344CB8AC3E}">
        <p14:creationId xmlns:p14="http://schemas.microsoft.com/office/powerpoint/2010/main" val="131618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C0DA4E79-A935-4C77-AD33-0F6CAEB34FF4}" type="slidenum">
              <a:rPr lang="de-DE" altLang="de-DE" sz="1200" smtClean="0"/>
              <a:pPr/>
              <a:t>28</a:t>
            </a:fld>
            <a:endParaRPr lang="de-DE" altLang="de-DE"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746046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20650" y="765175"/>
            <a:ext cx="6508750" cy="3662363"/>
          </a:xfrm>
          <a:ln/>
        </p:spPr>
      </p:sp>
      <p:sp>
        <p:nvSpPr>
          <p:cNvPr id="80899" name="Rectangle 3"/>
          <p:cNvSpPr>
            <a:spLocks noGrp="1" noChangeArrowheads="1"/>
          </p:cNvSpPr>
          <p:nvPr>
            <p:ph type="body" idx="1"/>
          </p:nvPr>
        </p:nvSpPr>
        <p:spPr>
          <a:xfrm>
            <a:off x="919163" y="4656138"/>
            <a:ext cx="4906962" cy="4425950"/>
          </a:xfrm>
          <a:noFill/>
        </p:spPr>
        <p:txBody>
          <a:bodyPr/>
          <a:lstStyle/>
          <a:p>
            <a:endParaRPr lang="de-DE" altLang="de-DE" smtClean="0"/>
          </a:p>
        </p:txBody>
      </p:sp>
    </p:spTree>
    <p:extLst>
      <p:ext uri="{BB962C8B-B14F-4D97-AF65-F5344CB8AC3E}">
        <p14:creationId xmlns:p14="http://schemas.microsoft.com/office/powerpoint/2010/main" val="310476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3</a:t>
            </a:fld>
            <a:endParaRPr lang="de-DE"/>
          </a:p>
        </p:txBody>
      </p:sp>
    </p:spTree>
    <p:extLst>
      <p:ext uri="{BB962C8B-B14F-4D97-AF65-F5344CB8AC3E}">
        <p14:creationId xmlns:p14="http://schemas.microsoft.com/office/powerpoint/2010/main" val="1427237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20650" y="765175"/>
            <a:ext cx="6508750" cy="3662363"/>
          </a:xfrm>
          <a:ln/>
        </p:spPr>
      </p:sp>
      <p:sp>
        <p:nvSpPr>
          <p:cNvPr id="82947" name="Rectangle 3"/>
          <p:cNvSpPr>
            <a:spLocks noGrp="1" noChangeArrowheads="1"/>
          </p:cNvSpPr>
          <p:nvPr>
            <p:ph type="body" idx="1"/>
          </p:nvPr>
        </p:nvSpPr>
        <p:spPr>
          <a:xfrm>
            <a:off x="919163" y="4656138"/>
            <a:ext cx="4906962" cy="4425950"/>
          </a:xfrm>
          <a:noFill/>
        </p:spPr>
        <p:txBody>
          <a:bodyPr/>
          <a:lstStyle/>
          <a:p>
            <a:endParaRPr lang="de-DE" altLang="de-DE" smtClean="0"/>
          </a:p>
        </p:txBody>
      </p:sp>
    </p:spTree>
    <p:extLst>
      <p:ext uri="{BB962C8B-B14F-4D97-AF65-F5344CB8AC3E}">
        <p14:creationId xmlns:p14="http://schemas.microsoft.com/office/powerpoint/2010/main" val="3659734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20650" y="765175"/>
            <a:ext cx="6508750" cy="3662363"/>
          </a:xfrm>
          <a:ln/>
        </p:spPr>
      </p:sp>
      <p:sp>
        <p:nvSpPr>
          <p:cNvPr id="84995" name="Rectangle 3"/>
          <p:cNvSpPr>
            <a:spLocks noGrp="1" noChangeArrowheads="1"/>
          </p:cNvSpPr>
          <p:nvPr>
            <p:ph type="body" idx="1"/>
          </p:nvPr>
        </p:nvSpPr>
        <p:spPr>
          <a:xfrm>
            <a:off x="919163" y="4656138"/>
            <a:ext cx="4906962" cy="4425950"/>
          </a:xfrm>
          <a:noFill/>
        </p:spPr>
        <p:txBody>
          <a:bodyPr/>
          <a:lstStyle/>
          <a:p>
            <a:endParaRPr lang="de-DE" altLang="de-DE" smtClean="0"/>
          </a:p>
        </p:txBody>
      </p:sp>
    </p:spTree>
    <p:extLst>
      <p:ext uri="{BB962C8B-B14F-4D97-AF65-F5344CB8AC3E}">
        <p14:creationId xmlns:p14="http://schemas.microsoft.com/office/powerpoint/2010/main" val="2094326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790950" y="9356725"/>
            <a:ext cx="29003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r" eaLnBrk="1" hangingPunct="1"/>
            <a:fld id="{34FFE35B-B564-4037-8A73-55907CDB6A0F}" type="slidenum">
              <a:rPr lang="de-DE" altLang="de-DE" sz="1200"/>
              <a:pPr algn="r" eaLnBrk="1" hangingPunct="1"/>
              <a:t>32</a:t>
            </a:fld>
            <a:endParaRPr lang="de-DE" altLang="de-DE"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292328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20650" y="765175"/>
            <a:ext cx="6508750" cy="3662363"/>
          </a:xfrm>
          <a:ln/>
        </p:spPr>
      </p:sp>
      <p:sp>
        <p:nvSpPr>
          <p:cNvPr id="91139" name="Rectangle 3"/>
          <p:cNvSpPr>
            <a:spLocks noGrp="1" noChangeArrowheads="1"/>
          </p:cNvSpPr>
          <p:nvPr>
            <p:ph type="body" idx="1"/>
          </p:nvPr>
        </p:nvSpPr>
        <p:spPr>
          <a:xfrm>
            <a:off x="919163" y="4656138"/>
            <a:ext cx="4906962" cy="4425950"/>
          </a:xfrm>
          <a:noFill/>
        </p:spPr>
        <p:txBody>
          <a:bodyPr/>
          <a:lstStyle/>
          <a:p>
            <a:endParaRPr lang="de-DE" altLang="de-DE" smtClean="0"/>
          </a:p>
        </p:txBody>
      </p:sp>
    </p:spTree>
    <p:extLst>
      <p:ext uri="{BB962C8B-B14F-4D97-AF65-F5344CB8AC3E}">
        <p14:creationId xmlns:p14="http://schemas.microsoft.com/office/powerpoint/2010/main" val="2594816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790950" y="9356725"/>
            <a:ext cx="29003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r" eaLnBrk="1" hangingPunct="1"/>
            <a:fld id="{99B595E7-D008-4317-93B3-ADF3AF85106D}" type="slidenum">
              <a:rPr lang="de-DE" altLang="de-DE" sz="1200"/>
              <a:pPr algn="r" eaLnBrk="1" hangingPunct="1"/>
              <a:t>34</a:t>
            </a:fld>
            <a:endParaRPr lang="de-DE" altLang="de-DE"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314387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790950" y="9356725"/>
            <a:ext cx="29003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r" eaLnBrk="1" hangingPunct="1"/>
            <a:fld id="{6E8799E7-8A34-4CA5-BD59-F0B6B348E191}" type="slidenum">
              <a:rPr lang="de-DE" altLang="de-DE" sz="1200"/>
              <a:pPr algn="r" eaLnBrk="1" hangingPunct="1"/>
              <a:t>35</a:t>
            </a:fld>
            <a:endParaRPr lang="de-DE" altLang="de-DE"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2020695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790950" y="9356725"/>
            <a:ext cx="29003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r" eaLnBrk="1" hangingPunct="1"/>
            <a:fld id="{6D88C2BE-C96C-4F56-8014-931D14841BB7}" type="slidenum">
              <a:rPr lang="de-DE" altLang="de-DE" sz="1200"/>
              <a:pPr algn="r" eaLnBrk="1" hangingPunct="1"/>
              <a:t>36</a:t>
            </a:fld>
            <a:endParaRPr lang="de-DE" altLang="de-DE"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844879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790950" y="9356725"/>
            <a:ext cx="29003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r" eaLnBrk="1" hangingPunct="1"/>
            <a:fld id="{6D88C2BE-C96C-4F56-8014-931D14841BB7}" type="slidenum">
              <a:rPr lang="de-DE" altLang="de-DE" sz="1200"/>
              <a:pPr algn="r" eaLnBrk="1" hangingPunct="1"/>
              <a:t>37</a:t>
            </a:fld>
            <a:endParaRPr lang="de-DE" altLang="de-DE"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de-DE" altLang="de-DE" smtClean="0"/>
          </a:p>
        </p:txBody>
      </p:sp>
    </p:spTree>
    <p:extLst>
      <p:ext uri="{BB962C8B-B14F-4D97-AF65-F5344CB8AC3E}">
        <p14:creationId xmlns:p14="http://schemas.microsoft.com/office/powerpoint/2010/main" val="1746665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38</a:t>
            </a:fld>
            <a:endParaRPr lang="de-DE"/>
          </a:p>
        </p:txBody>
      </p:sp>
    </p:spTree>
    <p:extLst>
      <p:ext uri="{BB962C8B-B14F-4D97-AF65-F5344CB8AC3E}">
        <p14:creationId xmlns:p14="http://schemas.microsoft.com/office/powerpoint/2010/main" val="6508567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39</a:t>
            </a:fld>
            <a:endParaRPr lang="de-DE"/>
          </a:p>
        </p:txBody>
      </p:sp>
    </p:spTree>
    <p:extLst>
      <p:ext uri="{BB962C8B-B14F-4D97-AF65-F5344CB8AC3E}">
        <p14:creationId xmlns:p14="http://schemas.microsoft.com/office/powerpoint/2010/main" val="289698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4</a:t>
            </a:fld>
            <a:endParaRPr lang="de-DE"/>
          </a:p>
        </p:txBody>
      </p:sp>
    </p:spTree>
    <p:extLst>
      <p:ext uri="{BB962C8B-B14F-4D97-AF65-F5344CB8AC3E}">
        <p14:creationId xmlns:p14="http://schemas.microsoft.com/office/powerpoint/2010/main" val="3870062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40</a:t>
            </a:fld>
            <a:endParaRPr lang="de-DE"/>
          </a:p>
        </p:txBody>
      </p:sp>
    </p:spTree>
    <p:extLst>
      <p:ext uri="{BB962C8B-B14F-4D97-AF65-F5344CB8AC3E}">
        <p14:creationId xmlns:p14="http://schemas.microsoft.com/office/powerpoint/2010/main" val="2715015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41</a:t>
            </a:fld>
            <a:endParaRPr lang="de-DE"/>
          </a:p>
        </p:txBody>
      </p:sp>
    </p:spTree>
    <p:extLst>
      <p:ext uri="{BB962C8B-B14F-4D97-AF65-F5344CB8AC3E}">
        <p14:creationId xmlns:p14="http://schemas.microsoft.com/office/powerpoint/2010/main" val="34328502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42</a:t>
            </a:fld>
            <a:endParaRPr lang="de-DE"/>
          </a:p>
        </p:txBody>
      </p:sp>
    </p:spTree>
    <p:extLst>
      <p:ext uri="{BB962C8B-B14F-4D97-AF65-F5344CB8AC3E}">
        <p14:creationId xmlns:p14="http://schemas.microsoft.com/office/powerpoint/2010/main" val="25138129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43</a:t>
            </a:fld>
            <a:endParaRPr lang="de-DE"/>
          </a:p>
        </p:txBody>
      </p:sp>
    </p:spTree>
    <p:extLst>
      <p:ext uri="{BB962C8B-B14F-4D97-AF65-F5344CB8AC3E}">
        <p14:creationId xmlns:p14="http://schemas.microsoft.com/office/powerpoint/2010/main" val="40953977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44</a:t>
            </a:fld>
            <a:endParaRPr lang="de-DE"/>
          </a:p>
        </p:txBody>
      </p:sp>
    </p:spTree>
    <p:extLst>
      <p:ext uri="{BB962C8B-B14F-4D97-AF65-F5344CB8AC3E}">
        <p14:creationId xmlns:p14="http://schemas.microsoft.com/office/powerpoint/2010/main" val="834886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45</a:t>
            </a:fld>
            <a:endParaRPr lang="de-DE"/>
          </a:p>
        </p:txBody>
      </p:sp>
    </p:spTree>
    <p:extLst>
      <p:ext uri="{BB962C8B-B14F-4D97-AF65-F5344CB8AC3E}">
        <p14:creationId xmlns:p14="http://schemas.microsoft.com/office/powerpoint/2010/main" val="11515855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46</a:t>
            </a:fld>
            <a:endParaRPr lang="de-DE"/>
          </a:p>
        </p:txBody>
      </p:sp>
    </p:spTree>
    <p:extLst>
      <p:ext uri="{BB962C8B-B14F-4D97-AF65-F5344CB8AC3E}">
        <p14:creationId xmlns:p14="http://schemas.microsoft.com/office/powerpoint/2010/main" val="8913841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47</a:t>
            </a:fld>
            <a:endParaRPr lang="de-DE"/>
          </a:p>
        </p:txBody>
      </p:sp>
    </p:spTree>
    <p:extLst>
      <p:ext uri="{BB962C8B-B14F-4D97-AF65-F5344CB8AC3E}">
        <p14:creationId xmlns:p14="http://schemas.microsoft.com/office/powerpoint/2010/main" val="37881368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48</a:t>
            </a:fld>
            <a:endParaRPr lang="de-DE"/>
          </a:p>
        </p:txBody>
      </p:sp>
    </p:spTree>
    <p:extLst>
      <p:ext uri="{BB962C8B-B14F-4D97-AF65-F5344CB8AC3E}">
        <p14:creationId xmlns:p14="http://schemas.microsoft.com/office/powerpoint/2010/main" val="27296228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49</a:t>
            </a:fld>
            <a:endParaRPr lang="de-DE"/>
          </a:p>
        </p:txBody>
      </p:sp>
    </p:spTree>
    <p:extLst>
      <p:ext uri="{BB962C8B-B14F-4D97-AF65-F5344CB8AC3E}">
        <p14:creationId xmlns:p14="http://schemas.microsoft.com/office/powerpoint/2010/main" val="12744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5</a:t>
            </a:fld>
            <a:endParaRPr lang="de-DE"/>
          </a:p>
        </p:txBody>
      </p:sp>
    </p:spTree>
    <p:extLst>
      <p:ext uri="{BB962C8B-B14F-4D97-AF65-F5344CB8AC3E}">
        <p14:creationId xmlns:p14="http://schemas.microsoft.com/office/powerpoint/2010/main" val="4254650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6</a:t>
            </a:fld>
            <a:endParaRPr lang="de-DE"/>
          </a:p>
        </p:txBody>
      </p:sp>
    </p:spTree>
    <p:extLst>
      <p:ext uri="{BB962C8B-B14F-4D97-AF65-F5344CB8AC3E}">
        <p14:creationId xmlns:p14="http://schemas.microsoft.com/office/powerpoint/2010/main" val="1088343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7</a:t>
            </a:fld>
            <a:endParaRPr lang="de-DE"/>
          </a:p>
        </p:txBody>
      </p:sp>
    </p:spTree>
    <p:extLst>
      <p:ext uri="{BB962C8B-B14F-4D97-AF65-F5344CB8AC3E}">
        <p14:creationId xmlns:p14="http://schemas.microsoft.com/office/powerpoint/2010/main" val="4022653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8</a:t>
            </a:fld>
            <a:endParaRPr lang="de-DE"/>
          </a:p>
        </p:txBody>
      </p:sp>
    </p:spTree>
    <p:extLst>
      <p:ext uri="{BB962C8B-B14F-4D97-AF65-F5344CB8AC3E}">
        <p14:creationId xmlns:p14="http://schemas.microsoft.com/office/powerpoint/2010/main" val="2781217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524B0C2-E90E-4707-ACD3-8174D520868C}" type="slidenum">
              <a:rPr lang="de-DE" smtClean="0"/>
              <a:t>9</a:t>
            </a:fld>
            <a:endParaRPr lang="de-DE"/>
          </a:p>
        </p:txBody>
      </p:sp>
    </p:spTree>
    <p:extLst>
      <p:ext uri="{BB962C8B-B14F-4D97-AF65-F5344CB8AC3E}">
        <p14:creationId xmlns:p14="http://schemas.microsoft.com/office/powerpoint/2010/main" val="74897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FCC71F85-C457-4B68-83F1-029F9CEF1637}" type="datetimeFigureOut">
              <a:rPr lang="de-DE" smtClean="0"/>
              <a:t>14.09.2019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F1BEE15-A956-462C-AF01-75264836E62C}" type="slidenum">
              <a:rPr lang="de-DE" smtClean="0"/>
              <a:t>‹Nr.›</a:t>
            </a:fld>
            <a:endParaRPr lang="de-DE"/>
          </a:p>
        </p:txBody>
      </p:sp>
    </p:spTree>
    <p:extLst>
      <p:ext uri="{BB962C8B-B14F-4D97-AF65-F5344CB8AC3E}">
        <p14:creationId xmlns:p14="http://schemas.microsoft.com/office/powerpoint/2010/main" val="781627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CC71F85-C457-4B68-83F1-029F9CEF1637}" type="datetimeFigureOut">
              <a:rPr lang="de-DE" smtClean="0"/>
              <a:t>14.09.2019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F1BEE15-A956-462C-AF01-75264836E62C}" type="slidenum">
              <a:rPr lang="de-DE" smtClean="0"/>
              <a:t>‹Nr.›</a:t>
            </a:fld>
            <a:endParaRPr lang="de-DE"/>
          </a:p>
        </p:txBody>
      </p:sp>
    </p:spTree>
    <p:extLst>
      <p:ext uri="{BB962C8B-B14F-4D97-AF65-F5344CB8AC3E}">
        <p14:creationId xmlns:p14="http://schemas.microsoft.com/office/powerpoint/2010/main" val="3042098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CC71F85-C457-4B68-83F1-029F9CEF1637}" type="datetimeFigureOut">
              <a:rPr lang="de-DE" smtClean="0"/>
              <a:t>14.09.2019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F1BEE15-A956-462C-AF01-75264836E62C}" type="slidenum">
              <a:rPr lang="de-DE" smtClean="0"/>
              <a:t>‹Nr.›</a:t>
            </a:fld>
            <a:endParaRPr lang="de-DE"/>
          </a:p>
        </p:txBody>
      </p:sp>
    </p:spTree>
    <p:extLst>
      <p:ext uri="{BB962C8B-B14F-4D97-AF65-F5344CB8AC3E}">
        <p14:creationId xmlns:p14="http://schemas.microsoft.com/office/powerpoint/2010/main" val="176939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CC71F85-C457-4B68-83F1-029F9CEF1637}" type="datetimeFigureOut">
              <a:rPr lang="de-DE" smtClean="0"/>
              <a:t>14.09.2019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F1BEE15-A956-462C-AF01-75264836E62C}" type="slidenum">
              <a:rPr lang="de-DE" smtClean="0"/>
              <a:t>‹Nr.›</a:t>
            </a:fld>
            <a:endParaRPr lang="de-DE"/>
          </a:p>
        </p:txBody>
      </p:sp>
    </p:spTree>
    <p:extLst>
      <p:ext uri="{BB962C8B-B14F-4D97-AF65-F5344CB8AC3E}">
        <p14:creationId xmlns:p14="http://schemas.microsoft.com/office/powerpoint/2010/main" val="150811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CC71F85-C457-4B68-83F1-029F9CEF1637}" type="datetimeFigureOut">
              <a:rPr lang="de-DE" smtClean="0"/>
              <a:t>14.09.2019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F1BEE15-A956-462C-AF01-75264836E62C}" type="slidenum">
              <a:rPr lang="de-DE" smtClean="0"/>
              <a:t>‹Nr.›</a:t>
            </a:fld>
            <a:endParaRPr lang="de-DE"/>
          </a:p>
        </p:txBody>
      </p:sp>
    </p:spTree>
    <p:extLst>
      <p:ext uri="{BB962C8B-B14F-4D97-AF65-F5344CB8AC3E}">
        <p14:creationId xmlns:p14="http://schemas.microsoft.com/office/powerpoint/2010/main" val="42688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CC71F85-C457-4B68-83F1-029F9CEF1637}" type="datetimeFigureOut">
              <a:rPr lang="de-DE" smtClean="0"/>
              <a:t>14.09.2019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F1BEE15-A956-462C-AF01-75264836E62C}" type="slidenum">
              <a:rPr lang="de-DE" smtClean="0"/>
              <a:t>‹Nr.›</a:t>
            </a:fld>
            <a:endParaRPr lang="de-DE"/>
          </a:p>
        </p:txBody>
      </p:sp>
    </p:spTree>
    <p:extLst>
      <p:ext uri="{BB962C8B-B14F-4D97-AF65-F5344CB8AC3E}">
        <p14:creationId xmlns:p14="http://schemas.microsoft.com/office/powerpoint/2010/main" val="203361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CC71F85-C457-4B68-83F1-029F9CEF1637}" type="datetimeFigureOut">
              <a:rPr lang="de-DE" smtClean="0"/>
              <a:t>14.09.2019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F1BEE15-A956-462C-AF01-75264836E62C}" type="slidenum">
              <a:rPr lang="de-DE" smtClean="0"/>
              <a:t>‹Nr.›</a:t>
            </a:fld>
            <a:endParaRPr lang="de-DE"/>
          </a:p>
        </p:txBody>
      </p:sp>
    </p:spTree>
    <p:extLst>
      <p:ext uri="{BB962C8B-B14F-4D97-AF65-F5344CB8AC3E}">
        <p14:creationId xmlns:p14="http://schemas.microsoft.com/office/powerpoint/2010/main" val="297098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CC71F85-C457-4B68-83F1-029F9CEF1637}" type="datetimeFigureOut">
              <a:rPr lang="de-DE" smtClean="0"/>
              <a:t>14.09.2019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F1BEE15-A956-462C-AF01-75264836E62C}" type="slidenum">
              <a:rPr lang="de-DE" smtClean="0"/>
              <a:t>‹Nr.›</a:t>
            </a:fld>
            <a:endParaRPr lang="de-DE"/>
          </a:p>
        </p:txBody>
      </p:sp>
    </p:spTree>
    <p:extLst>
      <p:ext uri="{BB962C8B-B14F-4D97-AF65-F5344CB8AC3E}">
        <p14:creationId xmlns:p14="http://schemas.microsoft.com/office/powerpoint/2010/main" val="2582152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CC71F85-C457-4B68-83F1-029F9CEF1637}" type="datetimeFigureOut">
              <a:rPr lang="de-DE" smtClean="0"/>
              <a:t>14.09.2019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F1BEE15-A956-462C-AF01-75264836E62C}" type="slidenum">
              <a:rPr lang="de-DE" smtClean="0"/>
              <a:t>‹Nr.›</a:t>
            </a:fld>
            <a:endParaRPr lang="de-DE"/>
          </a:p>
        </p:txBody>
      </p:sp>
    </p:spTree>
    <p:extLst>
      <p:ext uri="{BB962C8B-B14F-4D97-AF65-F5344CB8AC3E}">
        <p14:creationId xmlns:p14="http://schemas.microsoft.com/office/powerpoint/2010/main" val="295457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CC71F85-C457-4B68-83F1-029F9CEF1637}" type="datetimeFigureOut">
              <a:rPr lang="de-DE" smtClean="0"/>
              <a:t>14.09.2019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F1BEE15-A956-462C-AF01-75264836E62C}" type="slidenum">
              <a:rPr lang="de-DE" smtClean="0"/>
              <a:t>‹Nr.›</a:t>
            </a:fld>
            <a:endParaRPr lang="de-DE"/>
          </a:p>
        </p:txBody>
      </p:sp>
    </p:spTree>
    <p:extLst>
      <p:ext uri="{BB962C8B-B14F-4D97-AF65-F5344CB8AC3E}">
        <p14:creationId xmlns:p14="http://schemas.microsoft.com/office/powerpoint/2010/main" val="425527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CC71F85-C457-4B68-83F1-029F9CEF1637}" type="datetimeFigureOut">
              <a:rPr lang="de-DE" smtClean="0"/>
              <a:t>14.09.2019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F1BEE15-A956-462C-AF01-75264836E62C}" type="slidenum">
              <a:rPr lang="de-DE" smtClean="0"/>
              <a:t>‹Nr.›</a:t>
            </a:fld>
            <a:endParaRPr lang="de-DE"/>
          </a:p>
        </p:txBody>
      </p:sp>
    </p:spTree>
    <p:extLst>
      <p:ext uri="{BB962C8B-B14F-4D97-AF65-F5344CB8AC3E}">
        <p14:creationId xmlns:p14="http://schemas.microsoft.com/office/powerpoint/2010/main" val="73698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71F85-C457-4B68-83F1-029F9CEF1637}" type="datetimeFigureOut">
              <a:rPr lang="de-DE" smtClean="0"/>
              <a:t>14.09.2019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BEE15-A956-462C-AF01-75264836E62C}" type="slidenum">
              <a:rPr lang="de-DE" smtClean="0"/>
              <a:t>‹Nr.›</a:t>
            </a:fld>
            <a:endParaRPr lang="de-DE"/>
          </a:p>
        </p:txBody>
      </p:sp>
    </p:spTree>
    <p:extLst>
      <p:ext uri="{BB962C8B-B14F-4D97-AF65-F5344CB8AC3E}">
        <p14:creationId xmlns:p14="http://schemas.microsoft.com/office/powerpoint/2010/main" val="2172232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austria-forum.org/af/Wissenssammlungen/Essays/Mobility/Skizze_f%C3%BCr_neuen_Personenverkehr"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1.png"/><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2.png"/><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hyperlink" Target="mailto:hmaurer@iicm.edu" TargetMode="External"/><Relationship Id="rId4" Type="http://schemas.openxmlformats.org/officeDocument/2006/relationships/hyperlink" Target="https://austria-forum.org/web-books/xperten09en2004iicm"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4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mailto:hmaurer@iicm.edu"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hyperlink" Target="http://austria-fourm.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nummernplatzhalt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465828-8098-41C6-9591-6A0B7C6C8AA1}" type="slidenum">
              <a:rPr lang="de-DE" altLang="de-DE" sz="1400"/>
              <a:pPr>
                <a:spcBef>
                  <a:spcPct val="0"/>
                </a:spcBef>
                <a:buFontTx/>
                <a:buNone/>
              </a:pPr>
              <a:t>1</a:t>
            </a:fld>
            <a:endParaRPr lang="de-DE" altLang="de-DE" sz="1400"/>
          </a:p>
        </p:txBody>
      </p:sp>
      <p:sp>
        <p:nvSpPr>
          <p:cNvPr id="4099" name="Rectangle 2"/>
          <p:cNvSpPr>
            <a:spLocks noGrp="1" noChangeArrowheads="1"/>
          </p:cNvSpPr>
          <p:nvPr>
            <p:ph type="title"/>
          </p:nvPr>
        </p:nvSpPr>
        <p:spPr>
          <a:xfrm>
            <a:off x="543181" y="432679"/>
            <a:ext cx="10623486" cy="1574638"/>
          </a:xfrm>
        </p:spPr>
        <p:txBody>
          <a:bodyPr>
            <a:noAutofit/>
          </a:bodyPr>
          <a:lstStyle/>
          <a:p>
            <a:r>
              <a:rPr lang="de-DE" sz="3200" dirty="0" err="1" smtClean="0">
                <a:latin typeface="+mn-lt"/>
                <a:cs typeface="Times New Roman" panose="02020603050405020304" pitchFamily="18" charset="0"/>
              </a:rPr>
              <a:t>We</a:t>
            </a:r>
            <a:r>
              <a:rPr lang="de-DE" sz="3200" dirty="0" smtClean="0">
                <a:latin typeface="+mn-lt"/>
                <a:cs typeface="Times New Roman" panose="02020603050405020304" pitchFamily="18" charset="0"/>
              </a:rPr>
              <a:t> </a:t>
            </a:r>
            <a:r>
              <a:rPr lang="de-DE" sz="3200" dirty="0" err="1" smtClean="0">
                <a:latin typeface="+mn-lt"/>
                <a:cs typeface="Times New Roman" panose="02020603050405020304" pitchFamily="18" charset="0"/>
              </a:rPr>
              <a:t>need</a:t>
            </a:r>
            <a:r>
              <a:rPr lang="de-DE" sz="3200" dirty="0" smtClean="0">
                <a:latin typeface="+mn-lt"/>
                <a:cs typeface="Times New Roman" panose="02020603050405020304" pitchFamily="18" charset="0"/>
              </a:rPr>
              <a:t> lots </a:t>
            </a:r>
            <a:r>
              <a:rPr lang="de-DE" sz="3200" dirty="0" err="1" smtClean="0">
                <a:latin typeface="+mn-lt"/>
                <a:cs typeface="Times New Roman" panose="02020603050405020304" pitchFamily="18" charset="0"/>
              </a:rPr>
              <a:t>of</a:t>
            </a:r>
            <a:r>
              <a:rPr lang="de-DE" sz="3200" dirty="0" smtClean="0">
                <a:latin typeface="+mn-lt"/>
                <a:cs typeface="Times New Roman" panose="02020603050405020304" pitchFamily="18" charset="0"/>
              </a:rPr>
              <a:t> </a:t>
            </a:r>
            <a:r>
              <a:rPr lang="de-DE" sz="3200" dirty="0" err="1" smtClean="0">
                <a:latin typeface="+mn-lt"/>
                <a:cs typeface="Times New Roman" panose="02020603050405020304" pitchFamily="18" charset="0"/>
              </a:rPr>
              <a:t>imagination</a:t>
            </a:r>
            <a:r>
              <a:rPr lang="de-DE" sz="3200" dirty="0" smtClean="0">
                <a:latin typeface="+mn-lt"/>
                <a:cs typeface="Times New Roman" panose="02020603050405020304" pitchFamily="18" charset="0"/>
              </a:rPr>
              <a:t> </a:t>
            </a:r>
            <a:r>
              <a:rPr lang="de-DE" sz="3200" dirty="0" err="1" smtClean="0">
                <a:latin typeface="+mn-lt"/>
                <a:cs typeface="Times New Roman" panose="02020603050405020304" pitchFamily="18" charset="0"/>
              </a:rPr>
              <a:t>to</a:t>
            </a:r>
            <a:r>
              <a:rPr lang="de-DE" sz="3200" dirty="0" smtClean="0">
                <a:latin typeface="+mn-lt"/>
                <a:cs typeface="Times New Roman" panose="02020603050405020304" pitchFamily="18" charset="0"/>
              </a:rPr>
              <a:t> </a:t>
            </a:r>
            <a:r>
              <a:rPr lang="de-DE" sz="3200" dirty="0" err="1" smtClean="0">
                <a:latin typeface="+mn-lt"/>
                <a:cs typeface="Times New Roman" panose="02020603050405020304" pitchFamily="18" charset="0"/>
              </a:rPr>
              <a:t>solve</a:t>
            </a:r>
            <a:r>
              <a:rPr lang="de-DE" sz="3200" dirty="0" smtClean="0">
                <a:latin typeface="+mn-lt"/>
                <a:cs typeface="Times New Roman" panose="02020603050405020304" pitchFamily="18" charset="0"/>
              </a:rPr>
              <a:t> </a:t>
            </a:r>
            <a:r>
              <a:rPr lang="de-DE" sz="3200" dirty="0" err="1" smtClean="0">
                <a:latin typeface="+mn-lt"/>
                <a:cs typeface="Times New Roman" panose="02020603050405020304" pitchFamily="18" charset="0"/>
              </a:rPr>
              <a:t>some</a:t>
            </a:r>
            <a:r>
              <a:rPr lang="de-DE" sz="3200" dirty="0" smtClean="0">
                <a:latin typeface="+mn-lt"/>
                <a:cs typeface="Times New Roman" panose="02020603050405020304" pitchFamily="18" charset="0"/>
              </a:rPr>
              <a:t> </a:t>
            </a:r>
            <a:r>
              <a:rPr lang="de-DE" sz="3200" dirty="0" err="1" smtClean="0">
                <a:latin typeface="+mn-lt"/>
                <a:cs typeface="Times New Roman" panose="02020603050405020304" pitchFamily="18" charset="0"/>
              </a:rPr>
              <a:t>of</a:t>
            </a:r>
            <a:r>
              <a:rPr lang="de-DE" sz="3200" dirty="0" smtClean="0">
                <a:latin typeface="+mn-lt"/>
                <a:cs typeface="Times New Roman" panose="02020603050405020304" pitchFamily="18" charset="0"/>
              </a:rPr>
              <a:t> </a:t>
            </a:r>
            <a:r>
              <a:rPr lang="de-DE" sz="3200" dirty="0" err="1" smtClean="0">
                <a:latin typeface="+mn-lt"/>
                <a:cs typeface="Times New Roman" panose="02020603050405020304" pitchFamily="18" charset="0"/>
              </a:rPr>
              <a:t>the</a:t>
            </a:r>
            <a:r>
              <a:rPr lang="de-DE" sz="3200" dirty="0" smtClean="0">
                <a:latin typeface="+mn-lt"/>
                <a:cs typeface="Times New Roman" panose="02020603050405020304" pitchFamily="18" charset="0"/>
              </a:rPr>
              <a:t> </a:t>
            </a:r>
            <a:r>
              <a:rPr lang="de-DE" sz="3200" dirty="0" err="1" smtClean="0">
                <a:latin typeface="+mn-lt"/>
                <a:cs typeface="Times New Roman" panose="02020603050405020304" pitchFamily="18" charset="0"/>
              </a:rPr>
              <a:t>big</a:t>
            </a:r>
            <a:r>
              <a:rPr lang="de-DE" sz="3200" dirty="0" smtClean="0">
                <a:latin typeface="+mn-lt"/>
                <a:cs typeface="Times New Roman" panose="02020603050405020304" pitchFamily="18" charset="0"/>
              </a:rPr>
              <a:t> </a:t>
            </a:r>
            <a:r>
              <a:rPr lang="de-DE" sz="3200" dirty="0" err="1" smtClean="0">
                <a:latin typeface="+mn-lt"/>
                <a:cs typeface="Times New Roman" panose="02020603050405020304" pitchFamily="18" charset="0"/>
              </a:rPr>
              <a:t>problems</a:t>
            </a:r>
            <a:r>
              <a:rPr lang="de-DE" sz="3200" dirty="0" smtClean="0">
                <a:latin typeface="+mn-lt"/>
                <a:cs typeface="Times New Roman" panose="02020603050405020304" pitchFamily="18" charset="0"/>
              </a:rPr>
              <a:t>    </a:t>
            </a:r>
            <a:br>
              <a:rPr lang="de-DE" sz="3200" dirty="0" smtClean="0">
                <a:latin typeface="+mn-lt"/>
                <a:cs typeface="Times New Roman" panose="02020603050405020304" pitchFamily="18" charset="0"/>
              </a:rPr>
            </a:br>
            <a:r>
              <a:rPr lang="de-DE" sz="3200" dirty="0" smtClean="0">
                <a:latin typeface="+mn-lt"/>
                <a:cs typeface="Times New Roman" panose="02020603050405020304" pitchFamily="18" charset="0"/>
              </a:rPr>
              <a:t>              </a:t>
            </a:r>
            <a:r>
              <a:rPr lang="de-DE" sz="3200" dirty="0" err="1" smtClean="0">
                <a:latin typeface="+mn-lt"/>
                <a:cs typeface="Times New Roman" panose="02020603050405020304" pitchFamily="18" charset="0"/>
              </a:rPr>
              <a:t>facing</a:t>
            </a:r>
            <a:r>
              <a:rPr lang="de-DE" sz="3200" dirty="0" smtClean="0">
                <a:latin typeface="+mn-lt"/>
                <a:cs typeface="Times New Roman" panose="02020603050405020304" pitchFamily="18" charset="0"/>
              </a:rPr>
              <a:t> </a:t>
            </a:r>
            <a:r>
              <a:rPr lang="de-DE" sz="3200" dirty="0" err="1" smtClean="0">
                <a:latin typeface="+mn-lt"/>
                <a:cs typeface="Times New Roman" panose="02020603050405020304" pitchFamily="18" charset="0"/>
              </a:rPr>
              <a:t>mankind</a:t>
            </a:r>
            <a:r>
              <a:rPr lang="de-DE" sz="3200" dirty="0" smtClean="0">
                <a:latin typeface="+mn-lt"/>
                <a:cs typeface="Times New Roman" panose="02020603050405020304" pitchFamily="18" charset="0"/>
              </a:rPr>
              <a:t> – </a:t>
            </a:r>
            <a:r>
              <a:rPr lang="de-DE" sz="3200" dirty="0" err="1" smtClean="0">
                <a:latin typeface="+mn-lt"/>
                <a:cs typeface="Times New Roman" panose="02020603050405020304" pitchFamily="18" charset="0"/>
              </a:rPr>
              <a:t>and</a:t>
            </a:r>
            <a:r>
              <a:rPr lang="de-DE" sz="3200" dirty="0" smtClean="0">
                <a:latin typeface="+mn-lt"/>
                <a:cs typeface="Times New Roman" panose="02020603050405020304" pitchFamily="18" charset="0"/>
              </a:rPr>
              <a:t> </a:t>
            </a:r>
            <a:r>
              <a:rPr lang="de-DE" sz="3200" dirty="0" err="1" smtClean="0">
                <a:latin typeface="+mn-lt"/>
                <a:cs typeface="Times New Roman" panose="02020603050405020304" pitchFamily="18" charset="0"/>
              </a:rPr>
              <a:t>where</a:t>
            </a:r>
            <a:r>
              <a:rPr lang="de-DE" sz="3200" dirty="0" smtClean="0">
                <a:latin typeface="+mn-lt"/>
                <a:cs typeface="Times New Roman" panose="02020603050405020304" pitchFamily="18" charset="0"/>
              </a:rPr>
              <a:t> </a:t>
            </a:r>
            <a:r>
              <a:rPr lang="de-DE" sz="3200" dirty="0" err="1" smtClean="0">
                <a:latin typeface="+mn-lt"/>
                <a:cs typeface="Times New Roman" panose="02020603050405020304" pitchFamily="18" charset="0"/>
              </a:rPr>
              <a:t>does</a:t>
            </a:r>
            <a:r>
              <a:rPr lang="de-DE" sz="3200" dirty="0" smtClean="0">
                <a:latin typeface="+mn-lt"/>
                <a:cs typeface="Times New Roman" panose="02020603050405020304" pitchFamily="18" charset="0"/>
              </a:rPr>
              <a:t> IT </a:t>
            </a:r>
            <a:r>
              <a:rPr lang="de-DE" sz="3200" dirty="0" err="1" smtClean="0">
                <a:latin typeface="+mn-lt"/>
                <a:cs typeface="Times New Roman" panose="02020603050405020304" pitchFamily="18" charset="0"/>
              </a:rPr>
              <a:t>come</a:t>
            </a:r>
            <a:r>
              <a:rPr lang="de-DE" sz="3200" dirty="0" smtClean="0">
                <a:latin typeface="+mn-lt"/>
                <a:cs typeface="Times New Roman" panose="02020603050405020304" pitchFamily="18" charset="0"/>
              </a:rPr>
              <a:t> in?</a:t>
            </a:r>
            <a:br>
              <a:rPr lang="de-DE" sz="3200" dirty="0" smtClean="0">
                <a:latin typeface="+mn-lt"/>
                <a:cs typeface="Times New Roman" panose="02020603050405020304" pitchFamily="18" charset="0"/>
              </a:rPr>
            </a:br>
            <a:r>
              <a:rPr lang="de-DE" sz="3200" dirty="0" smtClean="0">
                <a:latin typeface="+mn-lt"/>
                <a:cs typeface="Times New Roman" panose="02020603050405020304" pitchFamily="18" charset="0"/>
              </a:rPr>
              <a:t>                    </a:t>
            </a:r>
            <a:endParaRPr lang="de-DE" sz="2400" b="1" dirty="0">
              <a:latin typeface="+mn-lt"/>
              <a:cs typeface="Times New Roman" panose="02020603050405020304" pitchFamily="18" charset="0"/>
            </a:endParaRPr>
          </a:p>
        </p:txBody>
      </p:sp>
      <p:sp>
        <p:nvSpPr>
          <p:cNvPr id="4100" name="Text Box 3"/>
          <p:cNvSpPr txBox="1">
            <a:spLocks noChangeArrowheads="1"/>
          </p:cNvSpPr>
          <p:nvPr/>
        </p:nvSpPr>
        <p:spPr bwMode="auto">
          <a:xfrm>
            <a:off x="289684" y="2473788"/>
            <a:ext cx="602975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de-DE" altLang="de-DE" sz="2800" dirty="0" smtClean="0">
                <a:latin typeface="+mn-lt"/>
              </a:rPr>
              <a:t>Hermann </a:t>
            </a:r>
            <a:r>
              <a:rPr lang="de-DE" altLang="de-DE" sz="2800" dirty="0">
                <a:latin typeface="+mn-lt"/>
              </a:rPr>
              <a:t>Maurer</a:t>
            </a:r>
            <a:br>
              <a:rPr lang="de-DE" altLang="de-DE" sz="2800" dirty="0">
                <a:latin typeface="+mn-lt"/>
              </a:rPr>
            </a:br>
            <a:r>
              <a:rPr lang="de-DE" altLang="de-DE" sz="2800" dirty="0" smtClean="0">
                <a:latin typeface="+mn-lt"/>
              </a:rPr>
              <a:t>      Graz University </a:t>
            </a:r>
            <a:r>
              <a:rPr lang="de-DE" altLang="de-DE" sz="2800" dirty="0" err="1" smtClean="0">
                <a:latin typeface="+mn-lt"/>
              </a:rPr>
              <a:t>of</a:t>
            </a:r>
            <a:r>
              <a:rPr lang="de-DE" altLang="de-DE" sz="2800" dirty="0" smtClean="0">
                <a:latin typeface="+mn-lt"/>
              </a:rPr>
              <a:t> Technology</a:t>
            </a:r>
            <a:br>
              <a:rPr lang="de-DE" altLang="de-DE" sz="2800" dirty="0" smtClean="0">
                <a:latin typeface="+mn-lt"/>
              </a:rPr>
            </a:br>
            <a:r>
              <a:rPr lang="de-DE" altLang="de-DE" sz="2800" dirty="0" smtClean="0">
                <a:latin typeface="+mn-lt"/>
              </a:rPr>
              <a:t>        Graz/Austria</a:t>
            </a:r>
            <a:br>
              <a:rPr lang="de-DE" altLang="de-DE" sz="2800" dirty="0" smtClean="0">
                <a:latin typeface="+mn-lt"/>
              </a:rPr>
            </a:br>
            <a:r>
              <a:rPr lang="de-DE" altLang="de-DE" sz="2800" dirty="0" smtClean="0">
                <a:latin typeface="+mn-lt"/>
              </a:rPr>
              <a:t>     Member </a:t>
            </a:r>
            <a:r>
              <a:rPr lang="de-DE" altLang="de-DE" sz="2800" dirty="0" err="1" smtClean="0">
                <a:latin typeface="+mn-lt"/>
              </a:rPr>
              <a:t>of</a:t>
            </a:r>
            <a:r>
              <a:rPr lang="de-DE" altLang="de-DE" sz="2800" dirty="0" smtClean="0">
                <a:latin typeface="+mn-lt"/>
              </a:rPr>
              <a:t> </a:t>
            </a:r>
            <a:r>
              <a:rPr lang="de-DE" altLang="de-DE" sz="2800" dirty="0" err="1" smtClean="0">
                <a:latin typeface="+mn-lt"/>
              </a:rPr>
              <a:t>Academia</a:t>
            </a:r>
            <a:r>
              <a:rPr lang="de-DE" altLang="de-DE" sz="2800" dirty="0" smtClean="0">
                <a:latin typeface="+mn-lt"/>
              </a:rPr>
              <a:t> </a:t>
            </a:r>
            <a:r>
              <a:rPr lang="de-DE" altLang="de-DE" sz="2800" dirty="0" err="1" smtClean="0">
                <a:latin typeface="+mn-lt"/>
              </a:rPr>
              <a:t>Europaea</a:t>
            </a:r>
            <a:r>
              <a:rPr lang="de-DE" altLang="de-DE" sz="2800" dirty="0" smtClean="0"/>
              <a:t>        </a:t>
            </a:r>
          </a:p>
        </p:txBody>
      </p:sp>
      <p:sp>
        <p:nvSpPr>
          <p:cNvPr id="4102" name="Text Box 6"/>
          <p:cNvSpPr txBox="1">
            <a:spLocks noChangeArrowheads="1"/>
          </p:cNvSpPr>
          <p:nvPr/>
        </p:nvSpPr>
        <p:spPr bwMode="auto">
          <a:xfrm>
            <a:off x="959640" y="5753982"/>
            <a:ext cx="100855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de-DE" sz="2800" dirty="0" err="1" smtClean="0">
                <a:latin typeface="+mn-lt"/>
              </a:rPr>
              <a:t>Presentation</a:t>
            </a:r>
            <a:r>
              <a:rPr lang="de-DE" sz="2800" dirty="0" smtClean="0">
                <a:latin typeface="+mn-lt"/>
              </a:rPr>
              <a:t> at </a:t>
            </a:r>
            <a:r>
              <a:rPr lang="de-DE" sz="2800" dirty="0" err="1" smtClean="0">
                <a:latin typeface="+mn-lt"/>
              </a:rPr>
              <a:t>EuroSPI</a:t>
            </a:r>
            <a:r>
              <a:rPr lang="de-DE" sz="2800" dirty="0" smtClean="0">
                <a:latin typeface="+mn-lt"/>
              </a:rPr>
              <a:t> 2019, Edinburgh, September </a:t>
            </a:r>
            <a:r>
              <a:rPr lang="de-DE" sz="2800" dirty="0" smtClean="0">
                <a:latin typeface="+mn-lt"/>
              </a:rPr>
              <a:t>19</a:t>
            </a:r>
            <a:endParaRPr lang="de-DE" sz="2800" dirty="0">
              <a:latin typeface="+mn-lt"/>
            </a:endParaRPr>
          </a:p>
        </p:txBody>
      </p:sp>
      <p:pic>
        <p:nvPicPr>
          <p:cNvPr id="4" name="Grafik 3"/>
          <p:cNvPicPr>
            <a:picLocks noChangeAspect="1"/>
          </p:cNvPicPr>
          <p:nvPr/>
        </p:nvPicPr>
        <p:blipFill>
          <a:blip r:embed="rId3"/>
          <a:stretch>
            <a:fillRect/>
          </a:stretch>
        </p:blipFill>
        <p:spPr>
          <a:xfrm>
            <a:off x="6408468" y="2163741"/>
            <a:ext cx="5462319" cy="3277392"/>
          </a:xfrm>
          <a:prstGeom prst="rect">
            <a:avLst/>
          </a:prstGeom>
        </p:spPr>
      </p:pic>
    </p:spTree>
    <p:extLst>
      <p:ext uri="{BB962C8B-B14F-4D97-AF65-F5344CB8AC3E}">
        <p14:creationId xmlns:p14="http://schemas.microsoft.com/office/powerpoint/2010/main" val="3968484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1925" y="314702"/>
            <a:ext cx="11099513" cy="2739211"/>
          </a:xfrm>
          <a:prstGeom prst="rect">
            <a:avLst/>
          </a:prstGeom>
          <a:noFill/>
        </p:spPr>
        <p:txBody>
          <a:bodyPr wrap="none" rtlCol="0">
            <a:spAutoFit/>
          </a:bodyPr>
          <a:lstStyle/>
          <a:p>
            <a:r>
              <a:rPr lang="de-DE" sz="3200" dirty="0" smtClean="0">
                <a:solidFill>
                  <a:srgbClr val="8E0000"/>
                </a:solidFill>
              </a:rPr>
              <a:t>             </a:t>
            </a:r>
            <a:r>
              <a:rPr lang="de-DE" sz="3200" dirty="0" err="1" smtClean="0">
                <a:solidFill>
                  <a:srgbClr val="8E0000"/>
                </a:solidFill>
              </a:rPr>
              <a:t>Overpopulation</a:t>
            </a:r>
            <a:r>
              <a:rPr lang="de-DE" sz="3200" dirty="0" smtClean="0">
                <a:solidFill>
                  <a:srgbClr val="8E0000"/>
                </a:solidFill>
              </a:rPr>
              <a:t> </a:t>
            </a:r>
            <a:r>
              <a:rPr lang="de-DE" sz="3200" dirty="0" err="1" smtClean="0">
                <a:solidFill>
                  <a:srgbClr val="8E0000"/>
                </a:solidFill>
              </a:rPr>
              <a:t>and</a:t>
            </a:r>
            <a:r>
              <a:rPr lang="de-DE" sz="3200" dirty="0" smtClean="0">
                <a:solidFill>
                  <a:srgbClr val="8E0000"/>
                </a:solidFill>
              </a:rPr>
              <a:t> </a:t>
            </a:r>
            <a:r>
              <a:rPr lang="de-DE" sz="3200" dirty="0" err="1" smtClean="0">
                <a:solidFill>
                  <a:srgbClr val="8E0000"/>
                </a:solidFill>
              </a:rPr>
              <a:t>further</a:t>
            </a:r>
            <a:r>
              <a:rPr lang="de-DE" sz="3200" dirty="0" smtClean="0">
                <a:solidFill>
                  <a:srgbClr val="8E0000"/>
                </a:solidFill>
              </a:rPr>
              <a:t> </a:t>
            </a:r>
            <a:r>
              <a:rPr lang="de-DE" sz="3200" dirty="0" err="1" smtClean="0">
                <a:solidFill>
                  <a:srgbClr val="8E0000"/>
                </a:solidFill>
              </a:rPr>
              <a:t>population</a:t>
            </a:r>
            <a:r>
              <a:rPr lang="de-DE" sz="3200" dirty="0" smtClean="0">
                <a:solidFill>
                  <a:srgbClr val="8E0000"/>
                </a:solidFill>
              </a:rPr>
              <a:t> </a:t>
            </a:r>
            <a:r>
              <a:rPr lang="de-DE" sz="3200" dirty="0" err="1" smtClean="0">
                <a:solidFill>
                  <a:srgbClr val="8E0000"/>
                </a:solidFill>
              </a:rPr>
              <a:t>growth</a:t>
            </a:r>
            <a:r>
              <a:rPr lang="de-DE" sz="3200" dirty="0" smtClean="0">
                <a:solidFill>
                  <a:srgbClr val="8E0000"/>
                </a:solidFill>
              </a:rPr>
              <a:t/>
            </a:r>
            <a:br>
              <a:rPr lang="de-DE" sz="3200" dirty="0" smtClean="0">
                <a:solidFill>
                  <a:srgbClr val="8E0000"/>
                </a:solidFill>
              </a:rPr>
            </a:br>
            <a:endParaRPr lang="de-DE" sz="2800" dirty="0" smtClean="0">
              <a:solidFill>
                <a:srgbClr val="8E0000"/>
              </a:solidFill>
            </a:endParaRPr>
          </a:p>
          <a:p>
            <a:pPr marL="342900" indent="-342900">
              <a:buAutoNum type="arabicParenBoth"/>
            </a:pPr>
            <a:r>
              <a:rPr lang="de-DE" sz="2800" dirty="0" smtClean="0"/>
              <a:t> </a:t>
            </a:r>
            <a:r>
              <a:rPr lang="de-DE" sz="2800" dirty="0" err="1" smtClean="0"/>
              <a:t>It</a:t>
            </a:r>
            <a:r>
              <a:rPr lang="de-DE" sz="2800" dirty="0" smtClean="0"/>
              <a:t> </a:t>
            </a:r>
            <a:r>
              <a:rPr lang="de-DE" sz="2800" dirty="0" err="1" smtClean="0"/>
              <a:t>is</a:t>
            </a:r>
            <a:r>
              <a:rPr lang="de-DE" sz="2800" dirty="0" smtClean="0"/>
              <a:t> „</a:t>
            </a:r>
            <a:r>
              <a:rPr lang="de-DE" sz="2800" dirty="0" err="1" smtClean="0"/>
              <a:t>taboo</a:t>
            </a:r>
            <a:r>
              <a:rPr lang="de-DE" sz="2800" dirty="0" smtClean="0"/>
              <a:t>“ </a:t>
            </a:r>
            <a:r>
              <a:rPr lang="de-DE" sz="2800" dirty="0" err="1" smtClean="0"/>
              <a:t>to</a:t>
            </a:r>
            <a:r>
              <a:rPr lang="de-DE" sz="2800" dirty="0" smtClean="0"/>
              <a:t> </a:t>
            </a:r>
            <a:r>
              <a:rPr lang="de-DE" sz="2800" dirty="0" err="1" smtClean="0"/>
              <a:t>talk</a:t>
            </a:r>
            <a:r>
              <a:rPr lang="de-DE" sz="2800" dirty="0" smtClean="0"/>
              <a:t> </a:t>
            </a:r>
            <a:r>
              <a:rPr lang="de-DE" sz="2800" dirty="0" err="1" smtClean="0"/>
              <a:t>much</a:t>
            </a:r>
            <a:r>
              <a:rPr lang="de-DE" sz="2800" dirty="0" smtClean="0"/>
              <a:t> </a:t>
            </a:r>
            <a:r>
              <a:rPr lang="de-DE" sz="2800" dirty="0" err="1" smtClean="0"/>
              <a:t>about</a:t>
            </a:r>
            <a:r>
              <a:rPr lang="de-DE" sz="2800" dirty="0" smtClean="0"/>
              <a:t> </a:t>
            </a:r>
            <a:r>
              <a:rPr lang="de-DE" sz="2800" dirty="0" err="1" smtClean="0"/>
              <a:t>the</a:t>
            </a:r>
            <a:r>
              <a:rPr lang="de-DE" sz="2800" dirty="0" smtClean="0"/>
              <a:t> </a:t>
            </a:r>
            <a:r>
              <a:rPr lang="de-DE" sz="2800" dirty="0" err="1" smtClean="0"/>
              <a:t>dramatic</a:t>
            </a:r>
            <a:r>
              <a:rPr lang="de-DE" sz="2800" dirty="0" smtClean="0"/>
              <a:t> </a:t>
            </a:r>
            <a:r>
              <a:rPr lang="de-DE" sz="2800" dirty="0" err="1" smtClean="0"/>
              <a:t>danger</a:t>
            </a:r>
            <a:r>
              <a:rPr lang="de-DE" sz="2800" dirty="0" smtClean="0"/>
              <a:t> </a:t>
            </a:r>
            <a:r>
              <a:rPr lang="de-DE" sz="2800" dirty="0" err="1" smtClean="0"/>
              <a:t>of</a:t>
            </a:r>
            <a:r>
              <a:rPr lang="de-DE" sz="2800" dirty="0" smtClean="0"/>
              <a:t> </a:t>
            </a:r>
            <a:r>
              <a:rPr lang="de-DE" sz="2800" dirty="0" err="1" smtClean="0"/>
              <a:t>over</a:t>
            </a:r>
            <a:r>
              <a:rPr lang="de-DE" sz="2800" dirty="0" smtClean="0"/>
              <a:t>-population</a:t>
            </a:r>
          </a:p>
          <a:p>
            <a:pPr marL="342900" indent="-342900">
              <a:buAutoNum type="arabicParenBoth"/>
            </a:pPr>
            <a:r>
              <a:rPr lang="de-DE" sz="2800" dirty="0"/>
              <a:t> </a:t>
            </a:r>
            <a:r>
              <a:rPr lang="de-DE" sz="2800" dirty="0" err="1" smtClean="0"/>
              <a:t>Yet</a:t>
            </a:r>
            <a:r>
              <a:rPr lang="de-DE" sz="2800" dirty="0" smtClean="0"/>
              <a:t> </a:t>
            </a:r>
            <a:r>
              <a:rPr lang="de-DE" sz="2800" dirty="0" err="1" smtClean="0"/>
              <a:t>it</a:t>
            </a:r>
            <a:r>
              <a:rPr lang="de-DE" sz="2800" dirty="0" smtClean="0"/>
              <a:t> will </a:t>
            </a:r>
            <a:r>
              <a:rPr lang="de-DE" sz="2800" dirty="0" err="1" smtClean="0"/>
              <a:t>be</a:t>
            </a:r>
            <a:r>
              <a:rPr lang="de-DE" sz="2800" dirty="0" smtClean="0"/>
              <a:t> </a:t>
            </a:r>
            <a:r>
              <a:rPr lang="de-DE" sz="2800" dirty="0" err="1" smtClean="0"/>
              <a:t>the</a:t>
            </a:r>
            <a:r>
              <a:rPr lang="de-DE" sz="2800" dirty="0" smtClean="0"/>
              <a:t> </a:t>
            </a:r>
            <a:r>
              <a:rPr lang="de-DE" sz="2800" dirty="0" err="1" smtClean="0"/>
              <a:t>cause</a:t>
            </a:r>
            <a:r>
              <a:rPr lang="de-DE" sz="2800" dirty="0" smtClean="0"/>
              <a:t> </a:t>
            </a:r>
            <a:r>
              <a:rPr lang="de-DE" sz="2800" dirty="0" err="1" smtClean="0"/>
              <a:t>for</a:t>
            </a:r>
            <a:r>
              <a:rPr lang="de-DE" sz="2800" dirty="0" smtClean="0"/>
              <a:t> </a:t>
            </a:r>
            <a:r>
              <a:rPr lang="de-DE" sz="2800" dirty="0" err="1" smtClean="0"/>
              <a:t>dramatic</a:t>
            </a:r>
            <a:r>
              <a:rPr lang="de-DE" sz="2800" dirty="0" smtClean="0"/>
              <a:t> </a:t>
            </a:r>
            <a:r>
              <a:rPr lang="de-DE" sz="2800" dirty="0" err="1" smtClean="0"/>
              <a:t>shortages</a:t>
            </a:r>
            <a:r>
              <a:rPr lang="de-DE" sz="2800" dirty="0" smtClean="0"/>
              <a:t> </a:t>
            </a:r>
            <a:r>
              <a:rPr lang="de-DE" sz="2800" dirty="0" err="1" smtClean="0"/>
              <a:t>and</a:t>
            </a:r>
            <a:r>
              <a:rPr lang="de-DE" sz="2800" dirty="0" smtClean="0"/>
              <a:t> </a:t>
            </a:r>
            <a:r>
              <a:rPr lang="de-DE" sz="2800" dirty="0" err="1" smtClean="0"/>
              <a:t>more</a:t>
            </a:r>
            <a:r>
              <a:rPr lang="de-DE" sz="2800" dirty="0" smtClean="0"/>
              <a:t> </a:t>
            </a:r>
            <a:r>
              <a:rPr lang="de-DE" sz="2800" dirty="0" err="1" smtClean="0"/>
              <a:t>pollution</a:t>
            </a:r>
            <a:endParaRPr lang="de-DE" sz="2800" dirty="0" smtClean="0"/>
          </a:p>
          <a:p>
            <a:pPr marL="342900" indent="-342900">
              <a:buAutoNum type="arabicParenBoth"/>
            </a:pPr>
            <a:r>
              <a:rPr lang="de-DE" sz="2800" dirty="0" smtClean="0"/>
              <a:t> </a:t>
            </a:r>
            <a:r>
              <a:rPr lang="de-DE" sz="2800" dirty="0" err="1" smtClean="0"/>
              <a:t>It</a:t>
            </a:r>
            <a:r>
              <a:rPr lang="de-DE" sz="2800" dirty="0" smtClean="0"/>
              <a:t> will </a:t>
            </a:r>
            <a:r>
              <a:rPr lang="de-DE" sz="2800" dirty="0" err="1" smtClean="0"/>
              <a:t>cause</a:t>
            </a:r>
            <a:r>
              <a:rPr lang="de-DE" sz="2800" dirty="0" smtClean="0"/>
              <a:t> </a:t>
            </a:r>
            <a:r>
              <a:rPr lang="de-DE" sz="2800" dirty="0" err="1" smtClean="0"/>
              <a:t>the</a:t>
            </a:r>
            <a:r>
              <a:rPr lang="de-DE" sz="2800" dirty="0" smtClean="0"/>
              <a:t> </a:t>
            </a:r>
            <a:r>
              <a:rPr lang="de-DE" sz="2800" dirty="0" err="1" smtClean="0"/>
              <a:t>largest</a:t>
            </a:r>
            <a:r>
              <a:rPr lang="de-DE" sz="2800" dirty="0" smtClean="0"/>
              <a:t> </a:t>
            </a:r>
            <a:r>
              <a:rPr lang="de-DE" sz="2800" dirty="0" err="1" smtClean="0"/>
              <a:t>migrations</a:t>
            </a:r>
            <a:r>
              <a:rPr lang="de-DE" sz="2800" dirty="0" smtClean="0"/>
              <a:t> </a:t>
            </a:r>
            <a:r>
              <a:rPr lang="de-DE" sz="2800" dirty="0" err="1" smtClean="0"/>
              <a:t>the</a:t>
            </a:r>
            <a:r>
              <a:rPr lang="de-DE" sz="2800" dirty="0" smtClean="0"/>
              <a:t> </a:t>
            </a:r>
            <a:r>
              <a:rPr lang="de-DE" sz="2800" dirty="0" err="1" smtClean="0"/>
              <a:t>world</a:t>
            </a:r>
            <a:r>
              <a:rPr lang="de-DE" sz="2800" dirty="0" smtClean="0"/>
              <a:t> </a:t>
            </a:r>
            <a:r>
              <a:rPr lang="de-DE" sz="2800" dirty="0" err="1" smtClean="0"/>
              <a:t>has</a:t>
            </a:r>
            <a:r>
              <a:rPr lang="de-DE" sz="2800" dirty="0" smtClean="0"/>
              <a:t> </a:t>
            </a:r>
            <a:r>
              <a:rPr lang="de-DE" sz="2800" dirty="0" err="1" smtClean="0"/>
              <a:t>ever</a:t>
            </a:r>
            <a:r>
              <a:rPr lang="de-DE" sz="2800" dirty="0" smtClean="0"/>
              <a:t> </a:t>
            </a:r>
            <a:r>
              <a:rPr lang="de-DE" sz="2800" dirty="0" err="1" smtClean="0"/>
              <a:t>seen</a:t>
            </a:r>
            <a:r>
              <a:rPr lang="de-DE" sz="2800" dirty="0" smtClean="0"/>
              <a:t> </a:t>
            </a:r>
          </a:p>
          <a:p>
            <a:pPr marL="342900" indent="-342900">
              <a:buAutoNum type="arabicParenBoth"/>
            </a:pPr>
            <a:r>
              <a:rPr lang="de-DE" sz="2800" dirty="0" smtClean="0"/>
              <a:t> </a:t>
            </a:r>
            <a:r>
              <a:rPr lang="de-DE" sz="2800" dirty="0" err="1"/>
              <a:t>L</a:t>
            </a:r>
            <a:r>
              <a:rPr lang="de-DE" sz="2800" dirty="0" err="1" smtClean="0"/>
              <a:t>et</a:t>
            </a:r>
            <a:r>
              <a:rPr lang="de-DE" sz="2800" dirty="0" smtClean="0"/>
              <a:t> </a:t>
            </a:r>
            <a:r>
              <a:rPr lang="de-DE" sz="2800" dirty="0" err="1" smtClean="0"/>
              <a:t>us</a:t>
            </a:r>
            <a:r>
              <a:rPr lang="de-DE" sz="2800" dirty="0" smtClean="0"/>
              <a:t> </a:t>
            </a:r>
            <a:r>
              <a:rPr lang="de-DE" sz="2800" dirty="0" err="1" smtClean="0"/>
              <a:t>start</a:t>
            </a:r>
            <a:r>
              <a:rPr lang="de-DE" sz="2800" dirty="0" smtClean="0"/>
              <a:t> </a:t>
            </a:r>
            <a:r>
              <a:rPr lang="de-DE" sz="2800" dirty="0" err="1" smtClean="0"/>
              <a:t>to</a:t>
            </a:r>
            <a:r>
              <a:rPr lang="de-DE" sz="2800" dirty="0" smtClean="0"/>
              <a:t> </a:t>
            </a:r>
            <a:r>
              <a:rPr lang="de-DE" sz="2800" dirty="0" err="1" smtClean="0"/>
              <a:t>stop</a:t>
            </a:r>
            <a:r>
              <a:rPr lang="de-DE" sz="2800" dirty="0" smtClean="0"/>
              <a:t> </a:t>
            </a:r>
            <a:r>
              <a:rPr lang="de-DE" sz="2800" dirty="0" err="1" smtClean="0"/>
              <a:t>or</a:t>
            </a:r>
            <a:r>
              <a:rPr lang="de-DE" sz="2800" dirty="0" smtClean="0"/>
              <a:t> </a:t>
            </a:r>
            <a:r>
              <a:rPr lang="de-DE" sz="2800" dirty="0" err="1" smtClean="0"/>
              <a:t>revert</a:t>
            </a:r>
            <a:r>
              <a:rPr lang="de-DE" sz="2800" dirty="0" smtClean="0"/>
              <a:t> </a:t>
            </a:r>
            <a:r>
              <a:rPr lang="de-DE" sz="2800" dirty="0" err="1" smtClean="0"/>
              <a:t>population</a:t>
            </a:r>
            <a:r>
              <a:rPr lang="de-DE" sz="2800" dirty="0" smtClean="0"/>
              <a:t> </a:t>
            </a:r>
            <a:r>
              <a:rPr lang="de-DE" sz="2800" dirty="0" err="1" smtClean="0"/>
              <a:t>growth</a:t>
            </a:r>
            <a:r>
              <a:rPr lang="de-DE" sz="2800" dirty="0" smtClean="0"/>
              <a:t> </a:t>
            </a:r>
            <a:r>
              <a:rPr lang="de-DE" sz="2800" dirty="0" err="1" smtClean="0"/>
              <a:t>and</a:t>
            </a:r>
            <a:r>
              <a:rPr lang="de-DE" sz="2800" dirty="0" smtClean="0"/>
              <a:t> </a:t>
            </a:r>
            <a:r>
              <a:rPr lang="de-DE" sz="2800" dirty="0" err="1" smtClean="0"/>
              <a:t>its</a:t>
            </a:r>
            <a:r>
              <a:rPr lang="de-DE" sz="2800" dirty="0" smtClean="0"/>
              <a:t> </a:t>
            </a:r>
            <a:r>
              <a:rPr lang="de-DE" sz="2800" dirty="0" err="1" smtClean="0"/>
              <a:t>consequences</a:t>
            </a:r>
            <a:endParaRPr lang="de-DE" sz="2800" dirty="0"/>
          </a:p>
        </p:txBody>
      </p:sp>
      <p:sp>
        <p:nvSpPr>
          <p:cNvPr id="3" name="Textfeld 2"/>
          <p:cNvSpPr txBox="1"/>
          <p:nvPr/>
        </p:nvSpPr>
        <p:spPr>
          <a:xfrm>
            <a:off x="161925" y="3634226"/>
            <a:ext cx="2457148" cy="584775"/>
          </a:xfrm>
          <a:prstGeom prst="rect">
            <a:avLst/>
          </a:prstGeom>
          <a:noFill/>
        </p:spPr>
        <p:txBody>
          <a:bodyPr wrap="none" rtlCol="0">
            <a:spAutoFit/>
          </a:bodyPr>
          <a:lstStyle/>
          <a:p>
            <a:r>
              <a:rPr lang="de-DE" sz="3200" dirty="0" err="1"/>
              <a:t>S</a:t>
            </a:r>
            <a:r>
              <a:rPr lang="de-DE" sz="3200" dirty="0" err="1" smtClean="0"/>
              <a:t>ome</a:t>
            </a:r>
            <a:r>
              <a:rPr lang="de-DE" sz="3200" dirty="0" smtClean="0"/>
              <a:t> </a:t>
            </a:r>
            <a:r>
              <a:rPr lang="de-DE" sz="3200" dirty="0" err="1" smtClean="0"/>
              <a:t>figures</a:t>
            </a:r>
            <a:r>
              <a:rPr lang="de-DE" sz="3200" dirty="0" smtClean="0"/>
              <a:t>:</a:t>
            </a:r>
            <a:endParaRPr lang="de-DE" sz="3200" dirty="0"/>
          </a:p>
        </p:txBody>
      </p:sp>
      <p:sp>
        <p:nvSpPr>
          <p:cNvPr id="4" name="Textfeld 3"/>
          <p:cNvSpPr txBox="1"/>
          <p:nvPr/>
        </p:nvSpPr>
        <p:spPr>
          <a:xfrm>
            <a:off x="98551" y="4341180"/>
            <a:ext cx="11625687" cy="1384995"/>
          </a:xfrm>
          <a:prstGeom prst="rect">
            <a:avLst/>
          </a:prstGeom>
          <a:noFill/>
        </p:spPr>
        <p:txBody>
          <a:bodyPr wrap="square" rtlCol="0">
            <a:spAutoFit/>
          </a:bodyPr>
          <a:lstStyle/>
          <a:p>
            <a:r>
              <a:rPr lang="de-AT" sz="2800" dirty="0" smtClean="0"/>
              <a:t>World-population: </a:t>
            </a:r>
          </a:p>
          <a:p>
            <a:r>
              <a:rPr lang="de-AT" sz="2800" dirty="0" smtClean="0"/>
              <a:t>1900 ---  1    </a:t>
            </a:r>
            <a:r>
              <a:rPr lang="de-AT" sz="2800" dirty="0" err="1" smtClean="0"/>
              <a:t>billion</a:t>
            </a:r>
            <a:r>
              <a:rPr lang="de-AT" sz="2800" dirty="0" smtClean="0"/>
              <a:t>                     1950 ---   2,5 </a:t>
            </a:r>
            <a:r>
              <a:rPr lang="de-AT" sz="2800" dirty="0" err="1"/>
              <a:t>b</a:t>
            </a:r>
            <a:r>
              <a:rPr lang="de-AT" sz="2800" dirty="0" err="1" smtClean="0"/>
              <a:t>illions</a:t>
            </a:r>
            <a:r>
              <a:rPr lang="de-AT" sz="2800" dirty="0" smtClean="0"/>
              <a:t>         TODAY: --- 7,8 </a:t>
            </a:r>
            <a:r>
              <a:rPr lang="de-AT" sz="2800" dirty="0" err="1"/>
              <a:t>b</a:t>
            </a:r>
            <a:r>
              <a:rPr lang="de-AT" sz="2800" dirty="0" err="1" smtClean="0"/>
              <a:t>illions</a:t>
            </a:r>
            <a:r>
              <a:rPr lang="de-AT" sz="2800" dirty="0" smtClean="0"/>
              <a:t> </a:t>
            </a:r>
          </a:p>
          <a:p>
            <a:r>
              <a:rPr lang="de-AT" sz="2800" dirty="0" smtClean="0"/>
              <a:t>2050 ---10    </a:t>
            </a:r>
            <a:r>
              <a:rPr lang="de-AT" sz="2800" dirty="0" err="1" smtClean="0"/>
              <a:t>billions</a:t>
            </a:r>
            <a:r>
              <a:rPr lang="de-AT" sz="2800" dirty="0" smtClean="0"/>
              <a:t>                   2100 --- 12   </a:t>
            </a:r>
            <a:r>
              <a:rPr lang="de-AT" sz="2800" dirty="0" err="1" smtClean="0"/>
              <a:t>billions</a:t>
            </a:r>
            <a:endParaRPr lang="de-AT" sz="2800" dirty="0"/>
          </a:p>
        </p:txBody>
      </p:sp>
    </p:spTree>
    <p:extLst>
      <p:ext uri="{BB962C8B-B14F-4D97-AF65-F5344CB8AC3E}">
        <p14:creationId xmlns:p14="http://schemas.microsoft.com/office/powerpoint/2010/main" val="109659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176213" y="176212"/>
            <a:ext cx="5843588" cy="6481763"/>
          </a:xfrm>
          <a:prstGeom prst="rect">
            <a:avLst/>
          </a:prstGeom>
        </p:spPr>
      </p:pic>
      <p:pic>
        <p:nvPicPr>
          <p:cNvPr id="7" name="Grafik 6"/>
          <p:cNvPicPr>
            <a:picLocks noChangeAspect="1"/>
          </p:cNvPicPr>
          <p:nvPr/>
        </p:nvPicPr>
        <p:blipFill>
          <a:blip r:embed="rId4"/>
          <a:stretch>
            <a:fillRect/>
          </a:stretch>
        </p:blipFill>
        <p:spPr>
          <a:xfrm>
            <a:off x="6172200" y="71436"/>
            <a:ext cx="5857875" cy="6586539"/>
          </a:xfrm>
          <a:prstGeom prst="rect">
            <a:avLst/>
          </a:prstGeom>
        </p:spPr>
      </p:pic>
      <p:sp>
        <p:nvSpPr>
          <p:cNvPr id="2" name="Textfeld 1"/>
          <p:cNvSpPr txBox="1"/>
          <p:nvPr/>
        </p:nvSpPr>
        <p:spPr>
          <a:xfrm>
            <a:off x="1113491" y="479833"/>
            <a:ext cx="3762120" cy="646331"/>
          </a:xfrm>
          <a:prstGeom prst="rect">
            <a:avLst/>
          </a:prstGeom>
          <a:noFill/>
        </p:spPr>
        <p:txBody>
          <a:bodyPr wrap="none" rtlCol="0">
            <a:spAutoFit/>
          </a:bodyPr>
          <a:lstStyle/>
          <a:p>
            <a:r>
              <a:rPr lang="de-DE" dirty="0" smtClean="0"/>
              <a:t>Uganda </a:t>
            </a:r>
            <a:r>
              <a:rPr lang="de-DE" dirty="0" err="1" smtClean="0"/>
              <a:t>increased</a:t>
            </a:r>
            <a:r>
              <a:rPr lang="de-DE" dirty="0" smtClean="0"/>
              <a:t> </a:t>
            </a:r>
            <a:r>
              <a:rPr lang="de-DE" dirty="0" err="1" smtClean="0"/>
              <a:t>from</a:t>
            </a:r>
            <a:r>
              <a:rPr lang="de-DE" dirty="0" smtClean="0"/>
              <a:t> 5 </a:t>
            </a:r>
            <a:r>
              <a:rPr lang="de-DE" dirty="0" err="1" smtClean="0"/>
              <a:t>to</a:t>
            </a:r>
            <a:r>
              <a:rPr lang="de-DE" dirty="0" smtClean="0"/>
              <a:t> 40 </a:t>
            </a:r>
            <a:r>
              <a:rPr lang="de-DE" dirty="0" err="1" smtClean="0"/>
              <a:t>million</a:t>
            </a:r>
            <a:endParaRPr lang="de-DE" dirty="0" smtClean="0"/>
          </a:p>
          <a:p>
            <a:r>
              <a:rPr lang="de-DE" dirty="0" err="1" smtClean="0"/>
              <a:t>Between</a:t>
            </a:r>
            <a:r>
              <a:rPr lang="de-DE" dirty="0" smtClean="0"/>
              <a:t> 1950 </a:t>
            </a:r>
            <a:r>
              <a:rPr lang="de-DE" dirty="0" err="1" smtClean="0"/>
              <a:t>and</a:t>
            </a:r>
            <a:r>
              <a:rPr lang="de-DE" dirty="0" smtClean="0"/>
              <a:t> 2015</a:t>
            </a:r>
            <a:endParaRPr lang="de-DE" dirty="0"/>
          </a:p>
        </p:txBody>
      </p:sp>
      <p:sp>
        <p:nvSpPr>
          <p:cNvPr id="4" name="Textfeld 3"/>
          <p:cNvSpPr txBox="1"/>
          <p:nvPr/>
        </p:nvSpPr>
        <p:spPr>
          <a:xfrm>
            <a:off x="7206558" y="368432"/>
            <a:ext cx="3558603" cy="1200329"/>
          </a:xfrm>
          <a:prstGeom prst="rect">
            <a:avLst/>
          </a:prstGeom>
          <a:noFill/>
        </p:spPr>
        <p:txBody>
          <a:bodyPr wrap="none" rtlCol="0">
            <a:spAutoFit/>
          </a:bodyPr>
          <a:lstStyle/>
          <a:p>
            <a:r>
              <a:rPr lang="de-DE" dirty="0" smtClean="0"/>
              <a:t>Nigeria will </a:t>
            </a:r>
            <a:r>
              <a:rPr lang="de-DE" dirty="0" err="1" smtClean="0"/>
              <a:t>have</a:t>
            </a:r>
            <a:r>
              <a:rPr lang="de-DE" dirty="0" smtClean="0"/>
              <a:t> 440 </a:t>
            </a:r>
            <a:r>
              <a:rPr lang="de-DE" dirty="0" err="1" smtClean="0"/>
              <a:t>million</a:t>
            </a:r>
            <a:r>
              <a:rPr lang="de-DE" dirty="0" smtClean="0"/>
              <a:t> </a:t>
            </a:r>
            <a:r>
              <a:rPr lang="de-DE" dirty="0" err="1" smtClean="0"/>
              <a:t>people</a:t>
            </a:r>
            <a:endParaRPr lang="de-DE" dirty="0" smtClean="0"/>
          </a:p>
          <a:p>
            <a:r>
              <a:rPr lang="de-DE" dirty="0" smtClean="0"/>
              <a:t>(</a:t>
            </a:r>
            <a:r>
              <a:rPr lang="de-DE" dirty="0" err="1" smtClean="0"/>
              <a:t>more</a:t>
            </a:r>
            <a:r>
              <a:rPr lang="de-DE" dirty="0" smtClean="0"/>
              <a:t> </a:t>
            </a:r>
            <a:r>
              <a:rPr lang="de-DE" dirty="0" err="1" smtClean="0"/>
              <a:t>than</a:t>
            </a:r>
            <a:r>
              <a:rPr lang="de-DE" dirty="0" smtClean="0"/>
              <a:t> all </a:t>
            </a:r>
            <a:r>
              <a:rPr lang="de-DE" dirty="0" err="1" smtClean="0"/>
              <a:t>of</a:t>
            </a:r>
            <a:r>
              <a:rPr lang="de-DE" dirty="0" smtClean="0"/>
              <a:t> </a:t>
            </a:r>
            <a:r>
              <a:rPr lang="de-DE" dirty="0"/>
              <a:t>E</a:t>
            </a:r>
            <a:r>
              <a:rPr lang="de-DE" dirty="0" smtClean="0"/>
              <a:t>urope) </a:t>
            </a:r>
            <a:r>
              <a:rPr lang="de-DE" dirty="0" err="1" smtClean="0"/>
              <a:t>by</a:t>
            </a:r>
            <a:r>
              <a:rPr lang="de-DE" dirty="0" smtClean="0"/>
              <a:t> 2050.</a:t>
            </a:r>
          </a:p>
          <a:p>
            <a:r>
              <a:rPr lang="de-DE" dirty="0" smtClean="0"/>
              <a:t>200 </a:t>
            </a:r>
            <a:r>
              <a:rPr lang="de-DE" dirty="0" err="1" smtClean="0"/>
              <a:t>million</a:t>
            </a:r>
            <a:r>
              <a:rPr lang="de-DE" dirty="0" smtClean="0"/>
              <a:t> </a:t>
            </a:r>
            <a:r>
              <a:rPr lang="de-DE" dirty="0" err="1" smtClean="0"/>
              <a:t>or</a:t>
            </a:r>
            <a:r>
              <a:rPr lang="de-DE" dirty="0" smtClean="0"/>
              <a:t> </a:t>
            </a:r>
            <a:r>
              <a:rPr lang="de-DE" dirty="0" err="1" smtClean="0"/>
              <a:t>more</a:t>
            </a:r>
            <a:r>
              <a:rPr lang="de-DE" dirty="0" smtClean="0"/>
              <a:t> will </a:t>
            </a:r>
            <a:r>
              <a:rPr lang="de-DE" dirty="0" err="1" smtClean="0"/>
              <a:t>want</a:t>
            </a:r>
            <a:r>
              <a:rPr lang="de-DE" dirty="0" smtClean="0"/>
              <a:t> </a:t>
            </a:r>
            <a:r>
              <a:rPr lang="de-DE" dirty="0" err="1" smtClean="0"/>
              <a:t>to</a:t>
            </a:r>
            <a:endParaRPr lang="de-DE" dirty="0" smtClean="0"/>
          </a:p>
          <a:p>
            <a:r>
              <a:rPr lang="de-DE" dirty="0" err="1"/>
              <a:t>c</a:t>
            </a:r>
            <a:r>
              <a:rPr lang="de-DE" dirty="0" err="1" smtClean="0"/>
              <a:t>ome</a:t>
            </a:r>
            <a:r>
              <a:rPr lang="de-DE" dirty="0" smtClean="0"/>
              <a:t> </a:t>
            </a:r>
            <a:r>
              <a:rPr lang="de-DE" dirty="0" err="1" smtClean="0"/>
              <a:t>to</a:t>
            </a:r>
            <a:r>
              <a:rPr lang="de-DE" dirty="0" smtClean="0"/>
              <a:t> </a:t>
            </a:r>
            <a:r>
              <a:rPr lang="de-DE" dirty="0"/>
              <a:t>E</a:t>
            </a:r>
            <a:r>
              <a:rPr lang="de-DE" dirty="0" smtClean="0"/>
              <a:t>urope </a:t>
            </a:r>
            <a:r>
              <a:rPr lang="de-DE" dirty="0" err="1" smtClean="0"/>
              <a:t>for</a:t>
            </a:r>
            <a:r>
              <a:rPr lang="de-DE" dirty="0" smtClean="0"/>
              <a:t> a </a:t>
            </a:r>
            <a:r>
              <a:rPr lang="de-DE" dirty="0" err="1" smtClean="0"/>
              <a:t>better</a:t>
            </a:r>
            <a:r>
              <a:rPr lang="de-DE" dirty="0" smtClean="0"/>
              <a:t> </a:t>
            </a:r>
            <a:r>
              <a:rPr lang="de-DE" dirty="0" err="1" smtClean="0"/>
              <a:t>life</a:t>
            </a:r>
            <a:endParaRPr lang="de-DE" dirty="0"/>
          </a:p>
        </p:txBody>
      </p:sp>
    </p:spTree>
    <p:extLst>
      <p:ext uri="{BB962C8B-B14F-4D97-AF65-F5344CB8AC3E}">
        <p14:creationId xmlns:p14="http://schemas.microsoft.com/office/powerpoint/2010/main" val="2336917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2674" y="579422"/>
            <a:ext cx="9026304" cy="1384995"/>
          </a:xfrm>
          <a:prstGeom prst="rect">
            <a:avLst/>
          </a:prstGeom>
          <a:noFill/>
        </p:spPr>
        <p:txBody>
          <a:bodyPr wrap="square" rtlCol="0">
            <a:spAutoFit/>
          </a:bodyPr>
          <a:lstStyle/>
          <a:p>
            <a:r>
              <a:rPr lang="de-DE" sz="2800" dirty="0" err="1" smtClean="0"/>
              <a:t>Looking</a:t>
            </a:r>
            <a:r>
              <a:rPr lang="de-DE" sz="2800" dirty="0" smtClean="0"/>
              <a:t> at </a:t>
            </a:r>
            <a:r>
              <a:rPr lang="de-DE" sz="2800" dirty="0" err="1" smtClean="0"/>
              <a:t>this</a:t>
            </a:r>
            <a:r>
              <a:rPr lang="de-DE" sz="2800" dirty="0" smtClean="0"/>
              <a:t> in </a:t>
            </a:r>
            <a:r>
              <a:rPr lang="de-DE" sz="2800" dirty="0" err="1" smtClean="0"/>
              <a:t>another</a:t>
            </a:r>
            <a:r>
              <a:rPr lang="de-DE" sz="2800" dirty="0" smtClean="0"/>
              <a:t> </a:t>
            </a:r>
            <a:r>
              <a:rPr lang="de-DE" sz="2800" dirty="0" err="1" smtClean="0"/>
              <a:t>way</a:t>
            </a:r>
            <a:r>
              <a:rPr lang="de-DE" sz="2800" dirty="0" smtClean="0"/>
              <a:t> </a:t>
            </a:r>
            <a:r>
              <a:rPr lang="de-DE" sz="2800" dirty="0" err="1" smtClean="0"/>
              <a:t>is</a:t>
            </a:r>
            <a:r>
              <a:rPr lang="de-DE" sz="2800" dirty="0" smtClean="0"/>
              <a:t> </a:t>
            </a:r>
            <a:r>
              <a:rPr lang="de-DE" sz="2800" dirty="0" err="1" smtClean="0"/>
              <a:t>even</a:t>
            </a:r>
            <a:r>
              <a:rPr lang="de-DE" sz="2800" dirty="0" smtClean="0"/>
              <a:t> </a:t>
            </a:r>
            <a:r>
              <a:rPr lang="de-DE" sz="2800" dirty="0" err="1" smtClean="0"/>
              <a:t>more</a:t>
            </a:r>
            <a:r>
              <a:rPr lang="de-DE" sz="2800" dirty="0" smtClean="0"/>
              <a:t> </a:t>
            </a:r>
            <a:r>
              <a:rPr lang="de-DE" sz="2800" dirty="0" err="1" smtClean="0"/>
              <a:t>scary</a:t>
            </a:r>
            <a:r>
              <a:rPr lang="de-DE" sz="2800" dirty="0" smtClean="0"/>
              <a:t>:</a:t>
            </a:r>
            <a:br>
              <a:rPr lang="de-DE" sz="2800" dirty="0" smtClean="0"/>
            </a:br>
            <a:r>
              <a:rPr lang="de-DE" sz="2800" dirty="0" smtClean="0"/>
              <a:t>--- Annual </a:t>
            </a:r>
            <a:r>
              <a:rPr lang="de-DE" sz="2800" dirty="0" err="1" smtClean="0"/>
              <a:t>population</a:t>
            </a:r>
            <a:r>
              <a:rPr lang="de-DE" sz="2800" dirty="0" smtClean="0"/>
              <a:t> </a:t>
            </a:r>
            <a:r>
              <a:rPr lang="de-DE" sz="2800" dirty="0" err="1" smtClean="0"/>
              <a:t>growth</a:t>
            </a:r>
            <a:r>
              <a:rPr lang="de-DE" sz="2800" dirty="0" smtClean="0"/>
              <a:t> in </a:t>
            </a:r>
            <a:r>
              <a:rPr lang="de-DE" sz="2800" dirty="0" err="1" smtClean="0"/>
              <a:t>coming</a:t>
            </a:r>
            <a:r>
              <a:rPr lang="de-DE" sz="2800" dirty="0" smtClean="0"/>
              <a:t> </a:t>
            </a:r>
            <a:r>
              <a:rPr lang="de-DE" sz="2800" dirty="0" err="1" smtClean="0"/>
              <a:t>years</a:t>
            </a:r>
            <a:r>
              <a:rPr lang="de-DE" sz="2800" dirty="0" smtClean="0"/>
              <a:t>:             &gt;1 % </a:t>
            </a:r>
            <a:br>
              <a:rPr lang="de-DE" sz="2800" dirty="0" smtClean="0"/>
            </a:br>
            <a:r>
              <a:rPr lang="de-DE" sz="2800" dirty="0" smtClean="0"/>
              <a:t>--- Annual </a:t>
            </a:r>
            <a:r>
              <a:rPr lang="de-DE" sz="2800" dirty="0" err="1" smtClean="0"/>
              <a:t>standard</a:t>
            </a:r>
            <a:r>
              <a:rPr lang="de-DE" sz="2800" dirty="0" smtClean="0"/>
              <a:t> </a:t>
            </a:r>
            <a:r>
              <a:rPr lang="de-DE" sz="2800" dirty="0" err="1" smtClean="0"/>
              <a:t>of</a:t>
            </a:r>
            <a:r>
              <a:rPr lang="de-DE" sz="2800" dirty="0" smtClean="0"/>
              <a:t> </a:t>
            </a:r>
            <a:r>
              <a:rPr lang="de-DE" sz="2800" dirty="0" err="1" smtClean="0"/>
              <a:t>living</a:t>
            </a:r>
            <a:r>
              <a:rPr lang="de-DE" sz="2800" dirty="0" smtClean="0"/>
              <a:t> </a:t>
            </a:r>
            <a:r>
              <a:rPr lang="de-DE" sz="2800" dirty="0" err="1" smtClean="0"/>
              <a:t>growth</a:t>
            </a:r>
            <a:r>
              <a:rPr lang="de-DE" sz="2800" dirty="0" smtClean="0"/>
              <a:t> in </a:t>
            </a:r>
            <a:r>
              <a:rPr lang="de-DE" sz="2800" dirty="0" err="1" smtClean="0"/>
              <a:t>coming</a:t>
            </a:r>
            <a:r>
              <a:rPr lang="de-DE" sz="2800" dirty="0" smtClean="0"/>
              <a:t> </a:t>
            </a:r>
            <a:r>
              <a:rPr lang="de-DE" sz="2800" dirty="0" err="1" smtClean="0"/>
              <a:t>years</a:t>
            </a:r>
            <a:r>
              <a:rPr lang="de-DE" sz="2800" dirty="0" smtClean="0"/>
              <a:t>:    3% </a:t>
            </a:r>
            <a:endParaRPr lang="de-DE" sz="2800" dirty="0"/>
          </a:p>
        </p:txBody>
      </p:sp>
      <p:sp>
        <p:nvSpPr>
          <p:cNvPr id="2" name="Textfeld 1"/>
          <p:cNvSpPr txBox="1"/>
          <p:nvPr/>
        </p:nvSpPr>
        <p:spPr>
          <a:xfrm>
            <a:off x="325926" y="2236206"/>
            <a:ext cx="11444287" cy="2677656"/>
          </a:xfrm>
          <a:prstGeom prst="rect">
            <a:avLst/>
          </a:prstGeom>
          <a:noFill/>
        </p:spPr>
        <p:txBody>
          <a:bodyPr wrap="none" rtlCol="0">
            <a:spAutoFit/>
          </a:bodyPr>
          <a:lstStyle/>
          <a:p>
            <a:r>
              <a:rPr lang="de-DE" sz="2800" dirty="0" err="1" smtClean="0"/>
              <a:t>Consequences</a:t>
            </a:r>
            <a:r>
              <a:rPr lang="de-DE" sz="2800" dirty="0" smtClean="0"/>
              <a:t>:</a:t>
            </a:r>
          </a:p>
          <a:p>
            <a:r>
              <a:rPr lang="de-DE" sz="2800" dirty="0" smtClean="0"/>
              <a:t>--- The </a:t>
            </a:r>
            <a:r>
              <a:rPr lang="de-DE" sz="2800" dirty="0" err="1" smtClean="0"/>
              <a:t>mantra</a:t>
            </a:r>
            <a:r>
              <a:rPr lang="de-DE" sz="2800" dirty="0" smtClean="0"/>
              <a:t> „</a:t>
            </a:r>
            <a:r>
              <a:rPr lang="de-DE" sz="2800" dirty="0" err="1" smtClean="0"/>
              <a:t>economy</a:t>
            </a:r>
            <a:r>
              <a:rPr lang="de-DE" sz="2800" dirty="0" smtClean="0"/>
              <a:t> </a:t>
            </a:r>
            <a:r>
              <a:rPr lang="de-DE" sz="2800" dirty="0" err="1" smtClean="0"/>
              <a:t>has</a:t>
            </a:r>
            <a:r>
              <a:rPr lang="de-DE" sz="2800" dirty="0" smtClean="0"/>
              <a:t> </a:t>
            </a:r>
            <a:r>
              <a:rPr lang="de-DE" sz="2800" dirty="0" err="1" smtClean="0"/>
              <a:t>to</a:t>
            </a:r>
            <a:r>
              <a:rPr lang="de-DE" sz="2800" dirty="0" smtClean="0"/>
              <a:t> </a:t>
            </a:r>
            <a:r>
              <a:rPr lang="de-DE" sz="2800" dirty="0" err="1" smtClean="0"/>
              <a:t>grow</a:t>
            </a:r>
            <a:r>
              <a:rPr lang="de-DE" sz="2800" dirty="0" smtClean="0"/>
              <a:t> </a:t>
            </a:r>
            <a:r>
              <a:rPr lang="de-DE" sz="2800" dirty="0" err="1" smtClean="0"/>
              <a:t>by</a:t>
            </a:r>
            <a:r>
              <a:rPr lang="de-DE" sz="2800" dirty="0" smtClean="0"/>
              <a:t> 2% </a:t>
            </a:r>
            <a:r>
              <a:rPr lang="de-DE" sz="2800" dirty="0" err="1" smtClean="0"/>
              <a:t>or</a:t>
            </a:r>
            <a:r>
              <a:rPr lang="de-DE" sz="2800" dirty="0" smtClean="0"/>
              <a:t> </a:t>
            </a:r>
            <a:r>
              <a:rPr lang="de-DE" sz="2800" dirty="0" err="1" smtClean="0"/>
              <a:t>more</a:t>
            </a:r>
            <a:r>
              <a:rPr lang="de-DE" sz="2800" dirty="0" smtClean="0"/>
              <a:t> </a:t>
            </a:r>
            <a:r>
              <a:rPr lang="de-DE" sz="2800" dirty="0" err="1" smtClean="0"/>
              <a:t>each</a:t>
            </a:r>
            <a:r>
              <a:rPr lang="de-DE" sz="2800" dirty="0" smtClean="0"/>
              <a:t> </a:t>
            </a:r>
            <a:r>
              <a:rPr lang="de-DE" sz="2800" dirty="0" err="1" smtClean="0"/>
              <a:t>year</a:t>
            </a:r>
            <a:r>
              <a:rPr lang="de-DE" sz="2800" dirty="0" smtClean="0"/>
              <a:t>“ </a:t>
            </a:r>
            <a:r>
              <a:rPr lang="de-DE" sz="2800" dirty="0" err="1" smtClean="0"/>
              <a:t>has</a:t>
            </a:r>
            <a:r>
              <a:rPr lang="de-DE" sz="2800" dirty="0" smtClean="0"/>
              <a:t> </a:t>
            </a:r>
            <a:r>
              <a:rPr lang="de-DE" sz="2800" dirty="0" err="1" smtClean="0"/>
              <a:t>to</a:t>
            </a:r>
            <a:r>
              <a:rPr lang="de-DE" sz="2800" dirty="0" smtClean="0"/>
              <a:t> </a:t>
            </a:r>
            <a:r>
              <a:rPr lang="de-DE" sz="2800" dirty="0" err="1" smtClean="0"/>
              <a:t>be</a:t>
            </a:r>
            <a:r>
              <a:rPr lang="de-DE" sz="2800" dirty="0" smtClean="0"/>
              <a:t> </a:t>
            </a:r>
          </a:p>
          <a:p>
            <a:r>
              <a:rPr lang="de-DE" sz="2800" dirty="0"/>
              <a:t> </a:t>
            </a:r>
            <a:r>
              <a:rPr lang="de-DE" sz="2800" dirty="0" smtClean="0"/>
              <a:t>    </a:t>
            </a:r>
            <a:r>
              <a:rPr lang="de-DE" sz="2800" dirty="0" err="1" smtClean="0"/>
              <a:t>given</a:t>
            </a:r>
            <a:r>
              <a:rPr lang="de-DE" sz="2800" dirty="0" smtClean="0"/>
              <a:t> </a:t>
            </a:r>
            <a:r>
              <a:rPr lang="de-DE" sz="2800" dirty="0" err="1" smtClean="0"/>
              <a:t>up</a:t>
            </a:r>
            <a:endParaRPr lang="de-DE" sz="2800" dirty="0" smtClean="0"/>
          </a:p>
          <a:p>
            <a:r>
              <a:rPr lang="de-DE" sz="2800" dirty="0" smtClean="0"/>
              <a:t>--- Models </a:t>
            </a:r>
            <a:r>
              <a:rPr lang="de-DE" sz="2800" dirty="0" err="1" smtClean="0"/>
              <a:t>for</a:t>
            </a:r>
            <a:r>
              <a:rPr lang="de-DE" sz="2800" dirty="0" smtClean="0"/>
              <a:t> </a:t>
            </a:r>
            <a:r>
              <a:rPr lang="de-DE" sz="2800" dirty="0" err="1" smtClean="0"/>
              <a:t>stopping</a:t>
            </a:r>
            <a:r>
              <a:rPr lang="de-DE" sz="2800" dirty="0" smtClean="0"/>
              <a:t> </a:t>
            </a:r>
            <a:r>
              <a:rPr lang="de-DE" sz="2800" dirty="0" err="1" smtClean="0"/>
              <a:t>population</a:t>
            </a:r>
            <a:r>
              <a:rPr lang="de-DE" sz="2800" dirty="0" smtClean="0"/>
              <a:t> </a:t>
            </a:r>
            <a:r>
              <a:rPr lang="de-DE" sz="2800" dirty="0" err="1" smtClean="0"/>
              <a:t>growth</a:t>
            </a:r>
            <a:r>
              <a:rPr lang="de-DE" sz="2800" dirty="0" smtClean="0"/>
              <a:t> </a:t>
            </a:r>
            <a:r>
              <a:rPr lang="de-DE" sz="2800" dirty="0" err="1" smtClean="0"/>
              <a:t>and</a:t>
            </a:r>
            <a:r>
              <a:rPr lang="de-DE" sz="2800" dirty="0" smtClean="0"/>
              <a:t> </a:t>
            </a:r>
            <a:r>
              <a:rPr lang="de-DE" sz="2800" dirty="0" err="1" smtClean="0"/>
              <a:t>slowly</a:t>
            </a:r>
            <a:r>
              <a:rPr lang="de-DE" sz="2800" dirty="0" smtClean="0"/>
              <a:t> (</a:t>
            </a:r>
            <a:r>
              <a:rPr lang="de-DE" sz="2800" dirty="0" err="1" smtClean="0"/>
              <a:t>over</a:t>
            </a:r>
            <a:r>
              <a:rPr lang="de-DE" sz="2800" dirty="0" smtClean="0"/>
              <a:t> a </a:t>
            </a:r>
            <a:r>
              <a:rPr lang="de-DE" sz="2800" dirty="0" err="1" smtClean="0"/>
              <a:t>few</a:t>
            </a:r>
            <a:r>
              <a:rPr lang="de-DE" sz="2800" dirty="0" smtClean="0"/>
              <a:t> </a:t>
            </a:r>
            <a:r>
              <a:rPr lang="de-DE" sz="2800" dirty="0" err="1" smtClean="0"/>
              <a:t>centuries</a:t>
            </a:r>
            <a:r>
              <a:rPr lang="de-DE" sz="2800" dirty="0" smtClean="0"/>
              <a:t>)</a:t>
            </a:r>
            <a:br>
              <a:rPr lang="de-DE" sz="2800" dirty="0" smtClean="0"/>
            </a:br>
            <a:r>
              <a:rPr lang="de-DE" sz="2800" dirty="0" smtClean="0"/>
              <a:t>     </a:t>
            </a:r>
            <a:r>
              <a:rPr lang="de-DE" sz="2800" dirty="0" err="1" smtClean="0"/>
              <a:t>reducing</a:t>
            </a:r>
            <a:r>
              <a:rPr lang="de-DE" sz="2800" dirty="0" smtClean="0"/>
              <a:t> </a:t>
            </a:r>
            <a:r>
              <a:rPr lang="de-DE" sz="2800" dirty="0" err="1" smtClean="0"/>
              <a:t>population</a:t>
            </a:r>
            <a:r>
              <a:rPr lang="de-DE" sz="2800" dirty="0" smtClean="0"/>
              <a:t> </a:t>
            </a:r>
            <a:r>
              <a:rPr lang="de-DE" sz="2800" dirty="0" err="1" smtClean="0"/>
              <a:t>to</a:t>
            </a:r>
            <a:r>
              <a:rPr lang="de-DE" sz="2800" dirty="0" smtClean="0"/>
              <a:t> </a:t>
            </a:r>
            <a:r>
              <a:rPr lang="de-DE" sz="2800" dirty="0" err="1" smtClean="0"/>
              <a:t>acceptable</a:t>
            </a:r>
            <a:r>
              <a:rPr lang="de-DE" sz="2800" dirty="0" smtClean="0"/>
              <a:t> </a:t>
            </a:r>
            <a:r>
              <a:rPr lang="de-DE" sz="2800" dirty="0" err="1" smtClean="0"/>
              <a:t>levels</a:t>
            </a:r>
            <a:r>
              <a:rPr lang="de-DE" sz="2800" dirty="0" smtClean="0"/>
              <a:t> ( &lt; 4 </a:t>
            </a:r>
            <a:r>
              <a:rPr lang="de-DE" sz="2800" dirty="0" err="1" smtClean="0"/>
              <a:t>billion</a:t>
            </a:r>
            <a:r>
              <a:rPr lang="de-DE" sz="2800" dirty="0" smtClean="0"/>
              <a:t>) </a:t>
            </a:r>
            <a:r>
              <a:rPr lang="de-DE" sz="2800" dirty="0" err="1" smtClean="0"/>
              <a:t>and</a:t>
            </a:r>
            <a:r>
              <a:rPr lang="de-DE" sz="2800" dirty="0" smtClean="0"/>
              <a:t> </a:t>
            </a:r>
            <a:r>
              <a:rPr lang="de-DE" sz="2800" dirty="0" err="1" smtClean="0"/>
              <a:t>providing</a:t>
            </a:r>
            <a:r>
              <a:rPr lang="de-DE" sz="2800" dirty="0" smtClean="0"/>
              <a:t> </a:t>
            </a:r>
            <a:r>
              <a:rPr lang="de-DE" sz="2800" dirty="0" err="1" smtClean="0"/>
              <a:t>decent</a:t>
            </a:r>
            <a:endParaRPr lang="de-DE" sz="2800" dirty="0" smtClean="0"/>
          </a:p>
          <a:p>
            <a:r>
              <a:rPr lang="de-DE" sz="2800" dirty="0" smtClean="0"/>
              <a:t>     </a:t>
            </a:r>
            <a:r>
              <a:rPr lang="de-DE" sz="2800" dirty="0" err="1" smtClean="0"/>
              <a:t>living</a:t>
            </a:r>
            <a:r>
              <a:rPr lang="de-DE" sz="2800" dirty="0" smtClean="0"/>
              <a:t> </a:t>
            </a:r>
            <a:r>
              <a:rPr lang="de-DE" sz="2800" dirty="0" err="1" smtClean="0"/>
              <a:t>conditions</a:t>
            </a:r>
            <a:r>
              <a:rPr lang="de-DE" sz="2800" dirty="0" smtClean="0"/>
              <a:t> </a:t>
            </a:r>
            <a:r>
              <a:rPr lang="de-DE" sz="2800" dirty="0" err="1" smtClean="0"/>
              <a:t>for</a:t>
            </a:r>
            <a:r>
              <a:rPr lang="de-DE" sz="2800" dirty="0" smtClean="0"/>
              <a:t> all </a:t>
            </a:r>
            <a:r>
              <a:rPr lang="de-DE" sz="2800" dirty="0" err="1" smtClean="0"/>
              <a:t>are</a:t>
            </a:r>
            <a:r>
              <a:rPr lang="de-DE" sz="2800" dirty="0" smtClean="0"/>
              <a:t> </a:t>
            </a:r>
            <a:r>
              <a:rPr lang="de-DE" sz="2800" dirty="0" err="1" smtClean="0"/>
              <a:t>needed</a:t>
            </a:r>
            <a:endParaRPr lang="de-DE" sz="2800" dirty="0"/>
          </a:p>
        </p:txBody>
      </p:sp>
      <p:sp>
        <p:nvSpPr>
          <p:cNvPr id="5" name="Textfeld 4"/>
          <p:cNvSpPr txBox="1"/>
          <p:nvPr/>
        </p:nvSpPr>
        <p:spPr>
          <a:xfrm>
            <a:off x="805759" y="5395865"/>
            <a:ext cx="10097636" cy="646331"/>
          </a:xfrm>
          <a:prstGeom prst="rect">
            <a:avLst/>
          </a:prstGeom>
          <a:noFill/>
        </p:spPr>
        <p:txBody>
          <a:bodyPr wrap="none" rtlCol="0">
            <a:spAutoFit/>
          </a:bodyPr>
          <a:lstStyle/>
          <a:p>
            <a:r>
              <a:rPr lang="de-DE" sz="3600" dirty="0" smtClean="0"/>
              <a:t>Do such </a:t>
            </a:r>
            <a:r>
              <a:rPr lang="de-DE" sz="3600" dirty="0" err="1" smtClean="0"/>
              <a:t>models</a:t>
            </a:r>
            <a:r>
              <a:rPr lang="de-DE" sz="3600" dirty="0" smtClean="0"/>
              <a:t> </a:t>
            </a:r>
            <a:r>
              <a:rPr lang="de-DE" sz="3600" dirty="0" err="1" smtClean="0"/>
              <a:t>exist</a:t>
            </a:r>
            <a:r>
              <a:rPr lang="de-DE" sz="3600" dirty="0" smtClean="0"/>
              <a:t>? Yes, </a:t>
            </a:r>
            <a:r>
              <a:rPr lang="de-DE" sz="3600" dirty="0" err="1" smtClean="0"/>
              <a:t>let</a:t>
            </a:r>
            <a:r>
              <a:rPr lang="de-DE" sz="3600" dirty="0" smtClean="0"/>
              <a:t> </a:t>
            </a:r>
            <a:r>
              <a:rPr lang="de-DE" sz="3600" dirty="0" err="1" smtClean="0"/>
              <a:t>me</a:t>
            </a:r>
            <a:r>
              <a:rPr lang="de-DE" sz="3600" dirty="0" smtClean="0"/>
              <a:t> </a:t>
            </a:r>
            <a:r>
              <a:rPr lang="de-DE" sz="3600" dirty="0" err="1" smtClean="0"/>
              <a:t>show</a:t>
            </a:r>
            <a:r>
              <a:rPr lang="de-DE" sz="3600" dirty="0" smtClean="0"/>
              <a:t> </a:t>
            </a:r>
            <a:r>
              <a:rPr lang="de-DE" sz="3600" dirty="0" err="1" smtClean="0"/>
              <a:t>two</a:t>
            </a:r>
            <a:r>
              <a:rPr lang="de-DE" sz="3600" dirty="0" smtClean="0"/>
              <a:t> </a:t>
            </a:r>
            <a:r>
              <a:rPr lang="de-DE" sz="3600" dirty="0" err="1" smtClean="0"/>
              <a:t>of</a:t>
            </a:r>
            <a:r>
              <a:rPr lang="de-DE" sz="3600" dirty="0" smtClean="0"/>
              <a:t> </a:t>
            </a:r>
            <a:r>
              <a:rPr lang="de-DE" sz="3600" dirty="0" err="1" smtClean="0"/>
              <a:t>many</a:t>
            </a:r>
            <a:r>
              <a:rPr lang="de-DE" sz="3600" dirty="0" smtClean="0"/>
              <a:t> </a:t>
            </a:r>
            <a:endParaRPr lang="de-DE" sz="3600" dirty="0"/>
          </a:p>
        </p:txBody>
      </p:sp>
    </p:spTree>
    <p:extLst>
      <p:ext uri="{BB962C8B-B14F-4D97-AF65-F5344CB8AC3E}">
        <p14:creationId xmlns:p14="http://schemas.microsoft.com/office/powerpoint/2010/main" val="424969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57580" y="277923"/>
            <a:ext cx="10479418" cy="1077218"/>
          </a:xfrm>
          <a:prstGeom prst="rect">
            <a:avLst/>
          </a:prstGeom>
          <a:noFill/>
        </p:spPr>
        <p:txBody>
          <a:bodyPr wrap="square" rtlCol="0">
            <a:spAutoFit/>
          </a:bodyPr>
          <a:lstStyle/>
          <a:p>
            <a:r>
              <a:rPr lang="de-DE" sz="3200" dirty="0" err="1" smtClean="0"/>
              <a:t>Proposal</a:t>
            </a:r>
            <a:r>
              <a:rPr lang="de-DE" sz="3200" dirty="0" smtClean="0"/>
              <a:t> 1: Rich countries </a:t>
            </a:r>
            <a:r>
              <a:rPr lang="de-DE" sz="3200" dirty="0" err="1" smtClean="0"/>
              <a:t>triple</a:t>
            </a:r>
            <a:r>
              <a:rPr lang="de-DE" sz="3200" dirty="0" smtClean="0"/>
              <a:t> </a:t>
            </a:r>
            <a:r>
              <a:rPr lang="de-DE" sz="3200" dirty="0" err="1" smtClean="0"/>
              <a:t>amount</a:t>
            </a:r>
            <a:r>
              <a:rPr lang="de-DE" sz="3200" dirty="0" smtClean="0"/>
              <a:t> </a:t>
            </a:r>
            <a:r>
              <a:rPr lang="de-DE" sz="3200" dirty="0" err="1" smtClean="0"/>
              <a:t>of</a:t>
            </a:r>
            <a:r>
              <a:rPr lang="de-DE" sz="3200" dirty="0" smtClean="0"/>
              <a:t> </a:t>
            </a:r>
            <a:r>
              <a:rPr lang="de-DE" sz="3200" dirty="0" err="1" smtClean="0"/>
              <a:t>money</a:t>
            </a:r>
            <a:r>
              <a:rPr lang="de-DE" sz="3200" dirty="0" smtClean="0"/>
              <a:t> </a:t>
            </a:r>
            <a:r>
              <a:rPr lang="de-DE" sz="3200" dirty="0" err="1" smtClean="0"/>
              <a:t>given</a:t>
            </a:r>
            <a:r>
              <a:rPr lang="de-DE" sz="3200" dirty="0" smtClean="0"/>
              <a:t> </a:t>
            </a:r>
            <a:r>
              <a:rPr lang="de-DE" sz="3200" dirty="0" err="1" smtClean="0"/>
              <a:t>to</a:t>
            </a:r>
            <a:r>
              <a:rPr lang="de-DE" sz="3200" dirty="0" smtClean="0"/>
              <a:t> </a:t>
            </a:r>
            <a:r>
              <a:rPr lang="de-DE" sz="3200" dirty="0" err="1" smtClean="0"/>
              <a:t>developing</a:t>
            </a:r>
            <a:r>
              <a:rPr lang="de-DE" sz="3200" dirty="0" smtClean="0"/>
              <a:t> countries. HOWEVER:</a:t>
            </a:r>
            <a:endParaRPr lang="de-DE" sz="3200" dirty="0"/>
          </a:p>
        </p:txBody>
      </p:sp>
      <p:sp>
        <p:nvSpPr>
          <p:cNvPr id="3" name="Textfeld 2"/>
          <p:cNvSpPr txBox="1"/>
          <p:nvPr/>
        </p:nvSpPr>
        <p:spPr>
          <a:xfrm>
            <a:off x="357580" y="1587809"/>
            <a:ext cx="11413427" cy="3046988"/>
          </a:xfrm>
          <a:prstGeom prst="rect">
            <a:avLst/>
          </a:prstGeom>
          <a:noFill/>
        </p:spPr>
        <p:txBody>
          <a:bodyPr wrap="square" rtlCol="0">
            <a:spAutoFit/>
          </a:bodyPr>
          <a:lstStyle/>
          <a:p>
            <a:r>
              <a:rPr lang="de-DE" sz="3200" dirty="0" smtClean="0"/>
              <a:t>The </a:t>
            </a:r>
            <a:r>
              <a:rPr lang="de-DE" sz="3200" dirty="0" err="1" smtClean="0"/>
              <a:t>money</a:t>
            </a:r>
            <a:r>
              <a:rPr lang="de-DE" sz="3200" dirty="0" smtClean="0"/>
              <a:t> </a:t>
            </a:r>
            <a:r>
              <a:rPr lang="de-DE" sz="3200" dirty="0" err="1" smtClean="0"/>
              <a:t>does</a:t>
            </a:r>
            <a:r>
              <a:rPr lang="de-DE" sz="3200" dirty="0" smtClean="0"/>
              <a:t> not </a:t>
            </a:r>
            <a:r>
              <a:rPr lang="de-DE" sz="3200" dirty="0" err="1" smtClean="0"/>
              <a:t>go</a:t>
            </a:r>
            <a:r>
              <a:rPr lang="de-DE" sz="3200" dirty="0" smtClean="0"/>
              <a:t> </a:t>
            </a:r>
            <a:r>
              <a:rPr lang="de-DE" sz="3200" dirty="0" err="1" smtClean="0"/>
              <a:t>to</a:t>
            </a:r>
            <a:r>
              <a:rPr lang="de-DE" sz="3200" dirty="0" smtClean="0"/>
              <a:t> </a:t>
            </a:r>
            <a:r>
              <a:rPr lang="de-DE" sz="3200" dirty="0" err="1" smtClean="0"/>
              <a:t>some</a:t>
            </a:r>
            <a:r>
              <a:rPr lang="de-DE" sz="3200" dirty="0" smtClean="0"/>
              <a:t> (</a:t>
            </a:r>
            <a:r>
              <a:rPr lang="de-DE" sz="3200" dirty="0" err="1" smtClean="0"/>
              <a:t>corrupt</a:t>
            </a:r>
            <a:r>
              <a:rPr lang="de-DE" sz="3200" dirty="0" smtClean="0"/>
              <a:t>) </a:t>
            </a:r>
            <a:r>
              <a:rPr lang="de-DE" sz="3200" dirty="0" err="1" smtClean="0"/>
              <a:t>governments</a:t>
            </a:r>
            <a:r>
              <a:rPr lang="de-DE" sz="3200" dirty="0" smtClean="0"/>
              <a:t> but </a:t>
            </a:r>
            <a:r>
              <a:rPr lang="de-DE" sz="3200" dirty="0" err="1" smtClean="0"/>
              <a:t>to</a:t>
            </a:r>
            <a:r>
              <a:rPr lang="de-DE" sz="3200" dirty="0" smtClean="0"/>
              <a:t> an international </a:t>
            </a:r>
            <a:r>
              <a:rPr lang="de-DE" sz="3200" dirty="0" err="1" smtClean="0"/>
              <a:t>organisation</a:t>
            </a:r>
            <a:r>
              <a:rPr lang="de-DE" sz="3200" dirty="0" smtClean="0"/>
              <a:t>. Money </a:t>
            </a:r>
            <a:r>
              <a:rPr lang="de-DE" sz="3200" dirty="0" err="1" smtClean="0"/>
              <a:t>goes</a:t>
            </a:r>
            <a:r>
              <a:rPr lang="de-DE" sz="3200" dirty="0" smtClean="0"/>
              <a:t> </a:t>
            </a:r>
            <a:r>
              <a:rPr lang="de-DE" sz="3200" dirty="0" err="1" smtClean="0"/>
              <a:t>to</a:t>
            </a:r>
            <a:r>
              <a:rPr lang="de-DE" sz="3200" dirty="0" smtClean="0"/>
              <a:t> </a:t>
            </a:r>
            <a:r>
              <a:rPr lang="de-DE" sz="3200" dirty="0" err="1" smtClean="0"/>
              <a:t>families</a:t>
            </a:r>
            <a:r>
              <a:rPr lang="de-DE" sz="3200" dirty="0" smtClean="0"/>
              <a:t> </a:t>
            </a:r>
            <a:r>
              <a:rPr lang="de-DE" sz="3200" dirty="0" err="1" smtClean="0"/>
              <a:t>with</a:t>
            </a:r>
            <a:r>
              <a:rPr lang="de-DE" sz="3200" dirty="0" smtClean="0"/>
              <a:t> at </a:t>
            </a:r>
            <a:r>
              <a:rPr lang="de-DE" sz="3200" dirty="0" err="1" smtClean="0"/>
              <a:t>most</a:t>
            </a:r>
            <a:r>
              <a:rPr lang="de-DE" sz="3200" dirty="0" smtClean="0"/>
              <a:t> 2 </a:t>
            </a:r>
            <a:r>
              <a:rPr lang="de-DE" sz="3200" dirty="0" err="1" smtClean="0"/>
              <a:t>children</a:t>
            </a:r>
            <a:r>
              <a:rPr lang="de-DE" sz="3200" dirty="0" smtClean="0"/>
              <a:t> </a:t>
            </a:r>
            <a:r>
              <a:rPr lang="de-DE" sz="3200" dirty="0" err="1" smtClean="0"/>
              <a:t>and</a:t>
            </a:r>
            <a:r>
              <a:rPr lang="de-DE" sz="3200" dirty="0" smtClean="0"/>
              <a:t> </a:t>
            </a:r>
            <a:r>
              <a:rPr lang="de-DE" sz="3200" dirty="0" err="1" smtClean="0"/>
              <a:t>only</a:t>
            </a:r>
            <a:r>
              <a:rPr lang="de-DE" sz="3200" dirty="0" smtClean="0"/>
              <a:t> </a:t>
            </a:r>
            <a:r>
              <a:rPr lang="de-DE" sz="3200" dirty="0" err="1" smtClean="0"/>
              <a:t>for</a:t>
            </a:r>
            <a:r>
              <a:rPr lang="de-DE" sz="3200" dirty="0" smtClean="0"/>
              <a:t>: </a:t>
            </a:r>
          </a:p>
          <a:p>
            <a:endParaRPr lang="de-DE" sz="3200" dirty="0" smtClean="0"/>
          </a:p>
          <a:p>
            <a:r>
              <a:rPr lang="de-DE" sz="3200" dirty="0" smtClean="0"/>
              <a:t>--- </a:t>
            </a:r>
            <a:r>
              <a:rPr lang="de-DE" sz="3200" dirty="0" err="1" smtClean="0"/>
              <a:t>medical</a:t>
            </a:r>
            <a:r>
              <a:rPr lang="de-DE" sz="3200" dirty="0" smtClean="0"/>
              <a:t> </a:t>
            </a:r>
            <a:r>
              <a:rPr lang="de-DE" sz="3200" dirty="0" err="1" smtClean="0"/>
              <a:t>treatment</a:t>
            </a:r>
            <a:r>
              <a:rPr lang="de-DE" sz="3200" dirty="0" smtClean="0"/>
              <a:t> </a:t>
            </a:r>
            <a:endParaRPr lang="de-DE" sz="3200" dirty="0"/>
          </a:p>
          <a:p>
            <a:r>
              <a:rPr lang="de-DE" sz="3200" dirty="0" smtClean="0"/>
              <a:t>--- </a:t>
            </a:r>
            <a:r>
              <a:rPr lang="de-DE" sz="3200" dirty="0" err="1" smtClean="0"/>
              <a:t>and</a:t>
            </a:r>
            <a:r>
              <a:rPr lang="de-DE" sz="3200" dirty="0" smtClean="0"/>
              <a:t> a </a:t>
            </a:r>
            <a:r>
              <a:rPr lang="de-DE" sz="3200" dirty="0" err="1" smtClean="0"/>
              <a:t>guaranteed</a:t>
            </a:r>
            <a:r>
              <a:rPr lang="de-DE" sz="3200" dirty="0" smtClean="0"/>
              <a:t> </a:t>
            </a:r>
            <a:r>
              <a:rPr lang="de-DE" sz="3200" dirty="0" err="1" smtClean="0"/>
              <a:t>pension</a:t>
            </a:r>
            <a:r>
              <a:rPr lang="de-DE" sz="3200" dirty="0" smtClean="0"/>
              <a:t> </a:t>
            </a:r>
            <a:r>
              <a:rPr lang="de-DE" sz="3200" dirty="0" err="1" smtClean="0"/>
              <a:t>from</a:t>
            </a:r>
            <a:r>
              <a:rPr lang="de-DE" sz="3200" dirty="0" smtClean="0"/>
              <a:t> </a:t>
            </a:r>
            <a:r>
              <a:rPr lang="de-DE" sz="3200" dirty="0" err="1" smtClean="0"/>
              <a:t>age</a:t>
            </a:r>
            <a:r>
              <a:rPr lang="de-DE" sz="3200" dirty="0" smtClean="0"/>
              <a:t> 65 </a:t>
            </a:r>
            <a:r>
              <a:rPr lang="de-DE" sz="3200" dirty="0" err="1" smtClean="0"/>
              <a:t>onward</a:t>
            </a:r>
            <a:endParaRPr lang="de-DE" sz="3200" dirty="0" smtClean="0"/>
          </a:p>
        </p:txBody>
      </p:sp>
      <p:sp>
        <p:nvSpPr>
          <p:cNvPr id="4" name="Textfeld 3"/>
          <p:cNvSpPr txBox="1"/>
          <p:nvPr/>
        </p:nvSpPr>
        <p:spPr>
          <a:xfrm>
            <a:off x="357580" y="5027043"/>
            <a:ext cx="11630025" cy="1077218"/>
          </a:xfrm>
          <a:prstGeom prst="rect">
            <a:avLst/>
          </a:prstGeom>
          <a:noFill/>
        </p:spPr>
        <p:txBody>
          <a:bodyPr wrap="square" rtlCol="0">
            <a:spAutoFit/>
          </a:bodyPr>
          <a:lstStyle/>
          <a:p>
            <a:r>
              <a:rPr lang="de-DE" sz="3200" dirty="0" smtClean="0">
                <a:solidFill>
                  <a:srgbClr val="8E0000"/>
                </a:solidFill>
              </a:rPr>
              <a:t>The </a:t>
            </a:r>
            <a:r>
              <a:rPr lang="de-DE" sz="3200" dirty="0" err="1" smtClean="0">
                <a:solidFill>
                  <a:srgbClr val="8E0000"/>
                </a:solidFill>
              </a:rPr>
              <a:t>motivation</a:t>
            </a:r>
            <a:r>
              <a:rPr lang="de-DE" sz="3200" dirty="0" smtClean="0">
                <a:solidFill>
                  <a:srgbClr val="8E0000"/>
                </a:solidFill>
              </a:rPr>
              <a:t>: „</a:t>
            </a:r>
            <a:r>
              <a:rPr lang="de-DE" sz="3200" dirty="0" err="1" smtClean="0">
                <a:solidFill>
                  <a:srgbClr val="8E0000"/>
                </a:solidFill>
              </a:rPr>
              <a:t>many</a:t>
            </a:r>
            <a:r>
              <a:rPr lang="de-DE" sz="3200" dirty="0" smtClean="0">
                <a:solidFill>
                  <a:srgbClr val="8E0000"/>
                </a:solidFill>
              </a:rPr>
              <a:t> </a:t>
            </a:r>
            <a:r>
              <a:rPr lang="de-DE" sz="3200" dirty="0" err="1" smtClean="0">
                <a:solidFill>
                  <a:srgbClr val="8E0000"/>
                </a:solidFill>
              </a:rPr>
              <a:t>kids</a:t>
            </a:r>
            <a:r>
              <a:rPr lang="de-DE" sz="3200" dirty="0" smtClean="0">
                <a:solidFill>
                  <a:srgbClr val="8E0000"/>
                </a:solidFill>
              </a:rPr>
              <a:t>“ </a:t>
            </a:r>
            <a:r>
              <a:rPr lang="de-DE" sz="3200" dirty="0" err="1" smtClean="0">
                <a:solidFill>
                  <a:srgbClr val="8E0000"/>
                </a:solidFill>
              </a:rPr>
              <a:t>for</a:t>
            </a:r>
            <a:r>
              <a:rPr lang="de-DE" sz="3200" dirty="0" smtClean="0">
                <a:solidFill>
                  <a:srgbClr val="8E0000"/>
                </a:solidFill>
              </a:rPr>
              <a:t> </a:t>
            </a:r>
            <a:r>
              <a:rPr lang="de-DE" sz="3200" dirty="0" err="1" smtClean="0">
                <a:solidFill>
                  <a:srgbClr val="8E0000"/>
                </a:solidFill>
              </a:rPr>
              <a:t>support</a:t>
            </a:r>
            <a:r>
              <a:rPr lang="de-DE" sz="3200" dirty="0" smtClean="0">
                <a:solidFill>
                  <a:srgbClr val="8E0000"/>
                </a:solidFill>
              </a:rPr>
              <a:t> </a:t>
            </a:r>
            <a:r>
              <a:rPr lang="de-DE" sz="3200" dirty="0" err="1" smtClean="0">
                <a:solidFill>
                  <a:srgbClr val="8E0000"/>
                </a:solidFill>
              </a:rPr>
              <a:t>of</a:t>
            </a:r>
            <a:r>
              <a:rPr lang="de-DE" sz="3200" dirty="0" smtClean="0">
                <a:solidFill>
                  <a:srgbClr val="8E0000"/>
                </a:solidFill>
              </a:rPr>
              <a:t> </a:t>
            </a:r>
            <a:r>
              <a:rPr lang="de-DE" sz="3200" dirty="0" err="1" smtClean="0">
                <a:solidFill>
                  <a:srgbClr val="8E0000"/>
                </a:solidFill>
              </a:rPr>
              <a:t>parents</a:t>
            </a:r>
            <a:r>
              <a:rPr lang="de-DE" sz="3200" dirty="0" smtClean="0">
                <a:solidFill>
                  <a:srgbClr val="8E0000"/>
                </a:solidFill>
              </a:rPr>
              <a:t> will </a:t>
            </a:r>
            <a:r>
              <a:rPr lang="de-DE" sz="3200" dirty="0" err="1" smtClean="0">
                <a:solidFill>
                  <a:srgbClr val="8E0000"/>
                </a:solidFill>
              </a:rPr>
              <a:t>thus</a:t>
            </a:r>
            <a:r>
              <a:rPr lang="de-DE" sz="3200" dirty="0" smtClean="0">
                <a:solidFill>
                  <a:srgbClr val="8E0000"/>
                </a:solidFill>
              </a:rPr>
              <a:t> </a:t>
            </a:r>
            <a:r>
              <a:rPr lang="de-DE" sz="3200" dirty="0" err="1" smtClean="0">
                <a:solidFill>
                  <a:srgbClr val="8E0000"/>
                </a:solidFill>
              </a:rPr>
              <a:t>disappear</a:t>
            </a:r>
            <a:r>
              <a:rPr lang="de-DE" sz="3200" dirty="0" smtClean="0">
                <a:solidFill>
                  <a:srgbClr val="8E0000"/>
                </a:solidFill>
              </a:rPr>
              <a:t>.</a:t>
            </a:r>
          </a:p>
        </p:txBody>
      </p:sp>
    </p:spTree>
    <p:extLst>
      <p:ext uri="{BB962C8B-B14F-4D97-AF65-F5344CB8AC3E}">
        <p14:creationId xmlns:p14="http://schemas.microsoft.com/office/powerpoint/2010/main" val="106024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02847" y="386565"/>
            <a:ext cx="10479418" cy="1077218"/>
          </a:xfrm>
          <a:prstGeom prst="rect">
            <a:avLst/>
          </a:prstGeom>
          <a:noFill/>
        </p:spPr>
        <p:txBody>
          <a:bodyPr wrap="square" rtlCol="0">
            <a:spAutoFit/>
          </a:bodyPr>
          <a:lstStyle/>
          <a:p>
            <a:r>
              <a:rPr lang="de-DE" sz="3200" dirty="0" smtClean="0"/>
              <a:t>Main </a:t>
            </a:r>
            <a:r>
              <a:rPr lang="de-DE" sz="3200" dirty="0" err="1" smtClean="0"/>
              <a:t>reason</a:t>
            </a:r>
            <a:r>
              <a:rPr lang="de-DE" sz="3200" dirty="0" smtClean="0"/>
              <a:t> </a:t>
            </a:r>
            <a:r>
              <a:rPr lang="de-DE" sz="3200" dirty="0" err="1" smtClean="0"/>
              <a:t>for</a:t>
            </a:r>
            <a:r>
              <a:rPr lang="de-DE" sz="3200" dirty="0" smtClean="0"/>
              <a:t> </a:t>
            </a:r>
            <a:r>
              <a:rPr lang="de-DE" sz="3200" dirty="0" err="1" smtClean="0"/>
              <a:t>population</a:t>
            </a:r>
            <a:r>
              <a:rPr lang="de-DE" sz="3200" dirty="0" smtClean="0"/>
              <a:t> </a:t>
            </a:r>
            <a:r>
              <a:rPr lang="de-DE" sz="3200" dirty="0" err="1" smtClean="0"/>
              <a:t>growth</a:t>
            </a:r>
            <a:r>
              <a:rPr lang="de-DE" sz="3200" dirty="0" smtClean="0"/>
              <a:t> in e.g. </a:t>
            </a:r>
            <a:r>
              <a:rPr lang="de-DE" sz="3200" dirty="0" err="1" smtClean="0"/>
              <a:t>Africa</a:t>
            </a:r>
            <a:r>
              <a:rPr lang="de-DE" sz="3200" dirty="0" smtClean="0"/>
              <a:t>: </a:t>
            </a:r>
            <a:r>
              <a:rPr lang="de-DE" sz="3200" dirty="0" err="1" smtClean="0"/>
              <a:t>Very</a:t>
            </a:r>
            <a:r>
              <a:rPr lang="de-DE" sz="3200" dirty="0" smtClean="0"/>
              <a:t> </a:t>
            </a:r>
            <a:r>
              <a:rPr lang="de-DE" sz="3200" dirty="0" err="1" smtClean="0"/>
              <a:t>young</a:t>
            </a:r>
            <a:r>
              <a:rPr lang="de-DE" sz="3200" dirty="0" smtClean="0"/>
              <a:t> </a:t>
            </a:r>
            <a:r>
              <a:rPr lang="de-DE" sz="3200" dirty="0" err="1" smtClean="0"/>
              <a:t>women</a:t>
            </a:r>
            <a:r>
              <a:rPr lang="de-DE" sz="3200" dirty="0" smtClean="0"/>
              <a:t> </a:t>
            </a:r>
            <a:r>
              <a:rPr lang="de-DE" sz="3200" dirty="0" err="1" smtClean="0"/>
              <a:t>have</a:t>
            </a:r>
            <a:r>
              <a:rPr lang="de-DE" sz="3200" dirty="0" smtClean="0"/>
              <a:t> </a:t>
            </a:r>
            <a:r>
              <a:rPr lang="de-DE" sz="3200" dirty="0" err="1" smtClean="0"/>
              <a:t>already</a:t>
            </a:r>
            <a:r>
              <a:rPr lang="de-DE" sz="3200" dirty="0" smtClean="0"/>
              <a:t> </a:t>
            </a:r>
            <a:r>
              <a:rPr lang="de-DE" sz="3200" dirty="0" err="1" smtClean="0"/>
              <a:t>many</a:t>
            </a:r>
            <a:r>
              <a:rPr lang="de-DE" sz="3200" dirty="0" smtClean="0"/>
              <a:t> </a:t>
            </a:r>
            <a:r>
              <a:rPr lang="de-DE" sz="3200" dirty="0" err="1" smtClean="0"/>
              <a:t>babies</a:t>
            </a:r>
            <a:r>
              <a:rPr lang="de-DE" sz="3200" dirty="0" smtClean="0"/>
              <a:t>. </a:t>
            </a:r>
            <a:r>
              <a:rPr lang="de-DE" sz="3200" dirty="0" err="1" smtClean="0"/>
              <a:t>To</a:t>
            </a:r>
            <a:r>
              <a:rPr lang="de-DE" sz="3200" dirty="0" smtClean="0"/>
              <a:t> </a:t>
            </a:r>
            <a:r>
              <a:rPr lang="de-DE" sz="3200" dirty="0" err="1" smtClean="0"/>
              <a:t>work</a:t>
            </a:r>
            <a:r>
              <a:rPr lang="de-DE" sz="3200" dirty="0" smtClean="0"/>
              <a:t> </a:t>
            </a:r>
            <a:r>
              <a:rPr lang="de-DE" sz="3200" dirty="0" err="1" smtClean="0"/>
              <a:t>against</a:t>
            </a:r>
            <a:r>
              <a:rPr lang="de-DE" sz="3200" dirty="0" smtClean="0"/>
              <a:t> </a:t>
            </a:r>
            <a:r>
              <a:rPr lang="de-DE" sz="3200" dirty="0" err="1" smtClean="0"/>
              <a:t>this</a:t>
            </a:r>
            <a:r>
              <a:rPr lang="de-DE" sz="3200" dirty="0" smtClean="0"/>
              <a:t>: </a:t>
            </a:r>
            <a:endParaRPr lang="de-DE" sz="3200" dirty="0"/>
          </a:p>
        </p:txBody>
      </p:sp>
      <p:sp>
        <p:nvSpPr>
          <p:cNvPr id="5" name="Textfeld 4"/>
          <p:cNvSpPr txBox="1"/>
          <p:nvPr/>
        </p:nvSpPr>
        <p:spPr>
          <a:xfrm>
            <a:off x="375752" y="1754199"/>
            <a:ext cx="11422229" cy="2554545"/>
          </a:xfrm>
          <a:prstGeom prst="rect">
            <a:avLst/>
          </a:prstGeom>
          <a:noFill/>
        </p:spPr>
        <p:txBody>
          <a:bodyPr wrap="none" rtlCol="0">
            <a:spAutoFit/>
          </a:bodyPr>
          <a:lstStyle/>
          <a:p>
            <a:r>
              <a:rPr lang="de-DE" sz="3200" dirty="0" err="1" smtClean="0"/>
              <a:t>Develop</a:t>
            </a:r>
            <a:r>
              <a:rPr lang="de-DE" sz="3200" dirty="0" smtClean="0"/>
              <a:t> an </a:t>
            </a:r>
            <a:r>
              <a:rPr lang="de-DE" sz="3200" dirty="0" err="1" smtClean="0"/>
              <a:t>injection</a:t>
            </a:r>
            <a:r>
              <a:rPr lang="de-DE" sz="3200" dirty="0" smtClean="0"/>
              <a:t> </a:t>
            </a:r>
            <a:r>
              <a:rPr lang="de-DE" sz="3200" dirty="0" err="1" smtClean="0"/>
              <a:t>that</a:t>
            </a:r>
            <a:r>
              <a:rPr lang="de-DE" sz="3200" dirty="0" smtClean="0"/>
              <a:t> </a:t>
            </a:r>
            <a:r>
              <a:rPr lang="de-DE" sz="3200" dirty="0" err="1" smtClean="0"/>
              <a:t>sterilizes</a:t>
            </a:r>
            <a:r>
              <a:rPr lang="de-DE" sz="3200" dirty="0"/>
              <a:t> </a:t>
            </a:r>
            <a:r>
              <a:rPr lang="de-DE" sz="3200" dirty="0" smtClean="0"/>
              <a:t>a </a:t>
            </a:r>
            <a:r>
              <a:rPr lang="de-DE" sz="3200" dirty="0" err="1" smtClean="0"/>
              <a:t>young</a:t>
            </a:r>
            <a:r>
              <a:rPr lang="de-DE" sz="3200" dirty="0" smtClean="0"/>
              <a:t> man </a:t>
            </a:r>
            <a:r>
              <a:rPr lang="de-DE" sz="3200" dirty="0" err="1" smtClean="0"/>
              <a:t>or</a:t>
            </a:r>
            <a:r>
              <a:rPr lang="de-DE" sz="3200" dirty="0" smtClean="0"/>
              <a:t> </a:t>
            </a:r>
            <a:r>
              <a:rPr lang="de-DE" sz="3200" dirty="0" err="1" smtClean="0"/>
              <a:t>woman</a:t>
            </a:r>
            <a:r>
              <a:rPr lang="de-DE" sz="3200" dirty="0" smtClean="0"/>
              <a:t> </a:t>
            </a:r>
            <a:r>
              <a:rPr lang="de-DE" sz="3200" dirty="0" err="1" smtClean="0"/>
              <a:t>for</a:t>
            </a:r>
            <a:r>
              <a:rPr lang="de-DE" sz="3200" dirty="0" smtClean="0"/>
              <a:t> </a:t>
            </a:r>
          </a:p>
          <a:p>
            <a:r>
              <a:rPr lang="de-DE" sz="3200" dirty="0" smtClean="0"/>
              <a:t>(</a:t>
            </a:r>
            <a:r>
              <a:rPr lang="de-DE" sz="3200" dirty="0" err="1" smtClean="0"/>
              <a:t>say</a:t>
            </a:r>
            <a:r>
              <a:rPr lang="de-DE" sz="3200" dirty="0" smtClean="0"/>
              <a:t>) 5 </a:t>
            </a:r>
            <a:r>
              <a:rPr lang="de-DE" sz="3200" dirty="0" err="1" smtClean="0"/>
              <a:t>years</a:t>
            </a:r>
            <a:r>
              <a:rPr lang="de-DE" sz="3200" dirty="0" smtClean="0"/>
              <a:t>. </a:t>
            </a:r>
            <a:r>
              <a:rPr lang="de-DE" sz="3200" dirty="0" err="1" smtClean="0"/>
              <a:t>To</a:t>
            </a:r>
            <a:r>
              <a:rPr lang="de-DE" sz="3200" dirty="0" smtClean="0"/>
              <a:t> </a:t>
            </a:r>
            <a:r>
              <a:rPr lang="de-DE" sz="3200" dirty="0" err="1" smtClean="0"/>
              <a:t>make</a:t>
            </a:r>
            <a:r>
              <a:rPr lang="de-DE" sz="3200" dirty="0" smtClean="0"/>
              <a:t> </a:t>
            </a:r>
            <a:r>
              <a:rPr lang="de-DE" sz="3200" dirty="0" err="1" smtClean="0"/>
              <a:t>acceptance</a:t>
            </a:r>
            <a:r>
              <a:rPr lang="de-DE" sz="3200" dirty="0" smtClean="0"/>
              <a:t> </a:t>
            </a:r>
            <a:r>
              <a:rPr lang="de-DE" sz="3200" dirty="0" err="1" smtClean="0"/>
              <a:t>of</a:t>
            </a:r>
            <a:r>
              <a:rPr lang="de-DE" sz="3200" dirty="0" smtClean="0"/>
              <a:t> </a:t>
            </a:r>
            <a:r>
              <a:rPr lang="de-DE" sz="3200" dirty="0" err="1" smtClean="0"/>
              <a:t>injection</a:t>
            </a:r>
            <a:r>
              <a:rPr lang="de-DE" sz="3200" dirty="0" smtClean="0"/>
              <a:t> </a:t>
            </a:r>
            <a:r>
              <a:rPr lang="de-DE" sz="3200" dirty="0" err="1" smtClean="0"/>
              <a:t>attractive</a:t>
            </a:r>
            <a:r>
              <a:rPr lang="de-DE" sz="3200" dirty="0" smtClean="0"/>
              <a:t>, </a:t>
            </a:r>
          </a:p>
          <a:p>
            <a:r>
              <a:rPr lang="de-DE" sz="3200" dirty="0" err="1" smtClean="0"/>
              <a:t>receiver</a:t>
            </a:r>
            <a:r>
              <a:rPr lang="de-DE" sz="3200" dirty="0" smtClean="0"/>
              <a:t> </a:t>
            </a:r>
            <a:r>
              <a:rPr lang="de-DE" sz="3200" dirty="0" err="1" smtClean="0"/>
              <a:t>gets</a:t>
            </a:r>
            <a:r>
              <a:rPr lang="de-DE" sz="3200" dirty="0" smtClean="0"/>
              <a:t> 2.000 Euros. </a:t>
            </a:r>
            <a:r>
              <a:rPr lang="de-DE" sz="3200" dirty="0" err="1" smtClean="0"/>
              <a:t>Two</a:t>
            </a:r>
            <a:r>
              <a:rPr lang="de-DE" sz="3200" dirty="0" smtClean="0"/>
              <a:t> such </a:t>
            </a:r>
            <a:r>
              <a:rPr lang="de-DE" sz="3200" dirty="0" err="1" smtClean="0"/>
              <a:t>injections</a:t>
            </a:r>
            <a:r>
              <a:rPr lang="de-DE" sz="3200" dirty="0" smtClean="0"/>
              <a:t> will </a:t>
            </a:r>
            <a:r>
              <a:rPr lang="de-DE" sz="3200" dirty="0" err="1" smtClean="0"/>
              <a:t>mean</a:t>
            </a:r>
            <a:r>
              <a:rPr lang="de-DE" sz="3200" dirty="0" smtClean="0"/>
              <a:t>: a </a:t>
            </a:r>
            <a:r>
              <a:rPr lang="de-DE" sz="3200" dirty="0" err="1" smtClean="0"/>
              <a:t>girl</a:t>
            </a:r>
            <a:r>
              <a:rPr lang="de-DE" sz="3200" dirty="0" smtClean="0"/>
              <a:t> </a:t>
            </a:r>
          </a:p>
          <a:p>
            <a:r>
              <a:rPr lang="de-DE" sz="3200" dirty="0" err="1" smtClean="0"/>
              <a:t>can</a:t>
            </a:r>
            <a:r>
              <a:rPr lang="de-DE" sz="3200" dirty="0" smtClean="0"/>
              <a:t> </a:t>
            </a:r>
            <a:r>
              <a:rPr lang="de-DE" sz="3200" dirty="0" err="1" smtClean="0"/>
              <a:t>have</a:t>
            </a:r>
            <a:r>
              <a:rPr lang="de-DE" sz="3200" dirty="0" smtClean="0"/>
              <a:t> </a:t>
            </a:r>
            <a:r>
              <a:rPr lang="de-DE" sz="3200" dirty="0" err="1" smtClean="0"/>
              <a:t>children</a:t>
            </a:r>
            <a:r>
              <a:rPr lang="de-DE" sz="3200" dirty="0" smtClean="0"/>
              <a:t> after </a:t>
            </a:r>
            <a:r>
              <a:rPr lang="de-DE" sz="3200" dirty="0" err="1" smtClean="0"/>
              <a:t>age</a:t>
            </a:r>
            <a:r>
              <a:rPr lang="de-DE" sz="3200" dirty="0" smtClean="0"/>
              <a:t> 25, but not </a:t>
            </a:r>
            <a:r>
              <a:rPr lang="de-DE" sz="3200" dirty="0" err="1" smtClean="0"/>
              <a:t>already</a:t>
            </a:r>
            <a:r>
              <a:rPr lang="de-DE" sz="3200" dirty="0" smtClean="0"/>
              <a:t> </a:t>
            </a:r>
            <a:r>
              <a:rPr lang="de-DE" sz="3200" dirty="0" err="1" smtClean="0"/>
              <a:t>five</a:t>
            </a:r>
            <a:r>
              <a:rPr lang="de-DE" sz="3200" dirty="0" smtClean="0"/>
              <a:t> </a:t>
            </a:r>
            <a:r>
              <a:rPr lang="de-DE" sz="3200" dirty="0" err="1" smtClean="0"/>
              <a:t>as</a:t>
            </a:r>
            <a:r>
              <a:rPr lang="de-DE" sz="3200" dirty="0" smtClean="0"/>
              <a:t> </a:t>
            </a:r>
            <a:r>
              <a:rPr lang="de-DE" sz="3200" dirty="0" err="1" smtClean="0"/>
              <a:t>is</a:t>
            </a:r>
            <a:r>
              <a:rPr lang="de-DE" sz="3200" dirty="0" smtClean="0"/>
              <a:t> </a:t>
            </a:r>
            <a:r>
              <a:rPr lang="de-DE" sz="3200" dirty="0" err="1" smtClean="0"/>
              <a:t>now</a:t>
            </a:r>
            <a:r>
              <a:rPr lang="de-DE" sz="3200" dirty="0"/>
              <a:t> </a:t>
            </a:r>
            <a:r>
              <a:rPr lang="de-DE" sz="3200" dirty="0" err="1" smtClean="0"/>
              <a:t>the</a:t>
            </a:r>
            <a:r>
              <a:rPr lang="de-DE" sz="3200" dirty="0" smtClean="0"/>
              <a:t> </a:t>
            </a:r>
          </a:p>
          <a:p>
            <a:r>
              <a:rPr lang="de-DE" sz="3200" dirty="0" err="1" smtClean="0"/>
              <a:t>case</a:t>
            </a:r>
            <a:r>
              <a:rPr lang="de-DE" sz="3200" dirty="0" smtClean="0"/>
              <a:t> in </a:t>
            </a:r>
            <a:r>
              <a:rPr lang="de-DE" sz="3200" dirty="0" err="1" smtClean="0"/>
              <a:t>some</a:t>
            </a:r>
            <a:r>
              <a:rPr lang="de-DE" sz="3200" dirty="0" smtClean="0"/>
              <a:t> countries.</a:t>
            </a:r>
            <a:endParaRPr lang="de-DE" sz="3200" dirty="0"/>
          </a:p>
        </p:txBody>
      </p:sp>
      <p:sp>
        <p:nvSpPr>
          <p:cNvPr id="6" name="Textfeld 5"/>
          <p:cNvSpPr txBox="1"/>
          <p:nvPr/>
        </p:nvSpPr>
        <p:spPr>
          <a:xfrm>
            <a:off x="375752" y="5359651"/>
            <a:ext cx="11816248" cy="954107"/>
          </a:xfrm>
          <a:prstGeom prst="rect">
            <a:avLst/>
          </a:prstGeom>
          <a:noFill/>
        </p:spPr>
        <p:txBody>
          <a:bodyPr wrap="none" rtlCol="0">
            <a:spAutoFit/>
          </a:bodyPr>
          <a:lstStyle/>
          <a:p>
            <a:r>
              <a:rPr lang="de-DE" sz="2800" dirty="0">
                <a:solidFill>
                  <a:srgbClr val="C00000"/>
                </a:solidFill>
              </a:rPr>
              <a:t>Note: </a:t>
            </a:r>
            <a:r>
              <a:rPr lang="de-DE" sz="2800" dirty="0" err="1" smtClean="0">
                <a:solidFill>
                  <a:srgbClr val="C00000"/>
                </a:solidFill>
              </a:rPr>
              <a:t>Pharmaceutical</a:t>
            </a:r>
            <a:r>
              <a:rPr lang="de-DE" sz="2800" dirty="0" smtClean="0">
                <a:solidFill>
                  <a:srgbClr val="C00000"/>
                </a:solidFill>
              </a:rPr>
              <a:t> </a:t>
            </a:r>
            <a:r>
              <a:rPr lang="de-DE" sz="2800" dirty="0" err="1">
                <a:solidFill>
                  <a:srgbClr val="C00000"/>
                </a:solidFill>
              </a:rPr>
              <a:t>companies</a:t>
            </a:r>
            <a:r>
              <a:rPr lang="de-DE" sz="2800" dirty="0">
                <a:solidFill>
                  <a:srgbClr val="C00000"/>
                </a:solidFill>
              </a:rPr>
              <a:t> will </a:t>
            </a:r>
            <a:r>
              <a:rPr lang="de-DE" sz="2800" dirty="0" err="1">
                <a:solidFill>
                  <a:srgbClr val="C00000"/>
                </a:solidFill>
              </a:rPr>
              <a:t>fight</a:t>
            </a:r>
            <a:r>
              <a:rPr lang="de-DE" sz="2800" dirty="0">
                <a:solidFill>
                  <a:srgbClr val="C00000"/>
                </a:solidFill>
              </a:rPr>
              <a:t> </a:t>
            </a:r>
            <a:r>
              <a:rPr lang="de-DE" sz="2800" dirty="0" err="1">
                <a:solidFill>
                  <a:srgbClr val="C00000"/>
                </a:solidFill>
              </a:rPr>
              <a:t>this</a:t>
            </a:r>
            <a:r>
              <a:rPr lang="de-DE" sz="2800" dirty="0">
                <a:solidFill>
                  <a:srgbClr val="C00000"/>
                </a:solidFill>
              </a:rPr>
              <a:t> </a:t>
            </a:r>
            <a:r>
              <a:rPr lang="de-DE" sz="2800" dirty="0" err="1">
                <a:solidFill>
                  <a:srgbClr val="C00000"/>
                </a:solidFill>
              </a:rPr>
              <a:t>approach</a:t>
            </a:r>
            <a:r>
              <a:rPr lang="de-DE" sz="2800" dirty="0">
                <a:solidFill>
                  <a:srgbClr val="C00000"/>
                </a:solidFill>
              </a:rPr>
              <a:t>. </a:t>
            </a:r>
            <a:r>
              <a:rPr lang="de-DE" sz="2800" dirty="0" err="1">
                <a:solidFill>
                  <a:srgbClr val="C00000"/>
                </a:solidFill>
              </a:rPr>
              <a:t>Selling</a:t>
            </a:r>
            <a:r>
              <a:rPr lang="de-DE" sz="2800" dirty="0">
                <a:solidFill>
                  <a:srgbClr val="C00000"/>
                </a:solidFill>
              </a:rPr>
              <a:t> </a:t>
            </a:r>
            <a:r>
              <a:rPr lang="de-DE" sz="2800" dirty="0" err="1">
                <a:solidFill>
                  <a:srgbClr val="C00000"/>
                </a:solidFill>
              </a:rPr>
              <a:t>one</a:t>
            </a:r>
            <a:r>
              <a:rPr lang="de-DE" sz="2800" dirty="0">
                <a:solidFill>
                  <a:srgbClr val="C00000"/>
                </a:solidFill>
              </a:rPr>
              <a:t> </a:t>
            </a:r>
            <a:r>
              <a:rPr lang="de-DE" sz="2800" dirty="0" err="1" smtClean="0">
                <a:solidFill>
                  <a:srgbClr val="C00000"/>
                </a:solidFill>
              </a:rPr>
              <a:t>injection</a:t>
            </a:r>
            <a:r>
              <a:rPr lang="de-DE" sz="2800" dirty="0" smtClean="0">
                <a:solidFill>
                  <a:srgbClr val="C00000"/>
                </a:solidFill>
              </a:rPr>
              <a:t> </a:t>
            </a:r>
          </a:p>
          <a:p>
            <a:r>
              <a:rPr lang="de-DE" sz="2800" dirty="0" err="1" smtClean="0">
                <a:solidFill>
                  <a:srgbClr val="C00000"/>
                </a:solidFill>
              </a:rPr>
              <a:t>ever</a:t>
            </a:r>
            <a:r>
              <a:rPr lang="de-DE" sz="2800" dirty="0" smtClean="0">
                <a:solidFill>
                  <a:srgbClr val="C00000"/>
                </a:solidFill>
              </a:rPr>
              <a:t> </a:t>
            </a:r>
            <a:r>
              <a:rPr lang="de-DE" sz="2800" dirty="0">
                <a:solidFill>
                  <a:srgbClr val="C00000"/>
                </a:solidFill>
              </a:rPr>
              <a:t>5 </a:t>
            </a:r>
            <a:r>
              <a:rPr lang="de-DE" sz="2800" dirty="0" err="1" smtClean="0">
                <a:solidFill>
                  <a:srgbClr val="C00000"/>
                </a:solidFill>
              </a:rPr>
              <a:t>years</a:t>
            </a:r>
            <a:r>
              <a:rPr lang="de-DE" sz="2800" dirty="0" smtClean="0">
                <a:solidFill>
                  <a:srgbClr val="C00000"/>
                </a:solidFill>
              </a:rPr>
              <a:t> </a:t>
            </a:r>
            <a:r>
              <a:rPr lang="de-DE" sz="2800" dirty="0" err="1" smtClean="0">
                <a:solidFill>
                  <a:srgbClr val="C00000"/>
                </a:solidFill>
              </a:rPr>
              <a:t>is</a:t>
            </a:r>
            <a:r>
              <a:rPr lang="de-DE" sz="2800" dirty="0" smtClean="0">
                <a:solidFill>
                  <a:srgbClr val="C00000"/>
                </a:solidFill>
              </a:rPr>
              <a:t> </a:t>
            </a:r>
            <a:r>
              <a:rPr lang="de-DE" sz="2800" dirty="0" err="1" smtClean="0">
                <a:solidFill>
                  <a:srgbClr val="C00000"/>
                </a:solidFill>
              </a:rPr>
              <a:t>commercially</a:t>
            </a:r>
            <a:r>
              <a:rPr lang="de-DE" sz="2800" dirty="0" smtClean="0">
                <a:solidFill>
                  <a:srgbClr val="C00000"/>
                </a:solidFill>
              </a:rPr>
              <a:t> </a:t>
            </a:r>
            <a:r>
              <a:rPr lang="de-DE" sz="2800" dirty="0">
                <a:solidFill>
                  <a:srgbClr val="C00000"/>
                </a:solidFill>
              </a:rPr>
              <a:t>not </a:t>
            </a:r>
            <a:r>
              <a:rPr lang="de-DE" sz="2800" dirty="0" smtClean="0">
                <a:solidFill>
                  <a:srgbClr val="C00000"/>
                </a:solidFill>
              </a:rPr>
              <a:t>profitable </a:t>
            </a:r>
            <a:r>
              <a:rPr lang="de-DE" sz="2800" dirty="0" err="1" smtClean="0">
                <a:solidFill>
                  <a:srgbClr val="C00000"/>
                </a:solidFill>
              </a:rPr>
              <a:t>compared</a:t>
            </a:r>
            <a:r>
              <a:rPr lang="de-DE" sz="2800" dirty="0" smtClean="0">
                <a:solidFill>
                  <a:srgbClr val="C00000"/>
                </a:solidFill>
              </a:rPr>
              <a:t> </a:t>
            </a:r>
            <a:r>
              <a:rPr lang="de-DE" sz="2800" dirty="0" err="1" smtClean="0">
                <a:solidFill>
                  <a:srgbClr val="C00000"/>
                </a:solidFill>
              </a:rPr>
              <a:t>to</a:t>
            </a:r>
            <a:r>
              <a:rPr lang="de-DE" sz="2800" dirty="0" smtClean="0">
                <a:solidFill>
                  <a:srgbClr val="C00000"/>
                </a:solidFill>
              </a:rPr>
              <a:t> </a:t>
            </a:r>
            <a:r>
              <a:rPr lang="de-DE" sz="2800" dirty="0" err="1" smtClean="0">
                <a:solidFill>
                  <a:srgbClr val="C00000"/>
                </a:solidFill>
              </a:rPr>
              <a:t>selling</a:t>
            </a:r>
            <a:r>
              <a:rPr lang="de-DE" sz="2800" dirty="0" smtClean="0">
                <a:solidFill>
                  <a:srgbClr val="C00000"/>
                </a:solidFill>
              </a:rPr>
              <a:t> </a:t>
            </a:r>
            <a:r>
              <a:rPr lang="de-DE" sz="2800" dirty="0" err="1" smtClean="0">
                <a:solidFill>
                  <a:srgbClr val="C00000"/>
                </a:solidFill>
              </a:rPr>
              <a:t>pills</a:t>
            </a:r>
            <a:r>
              <a:rPr lang="de-DE" sz="2800" dirty="0" smtClean="0">
                <a:solidFill>
                  <a:srgbClr val="C00000"/>
                </a:solidFill>
              </a:rPr>
              <a:t> </a:t>
            </a:r>
            <a:r>
              <a:rPr lang="de-DE" sz="2800" dirty="0" err="1" smtClean="0">
                <a:solidFill>
                  <a:srgbClr val="C00000"/>
                </a:solidFill>
              </a:rPr>
              <a:t>throughout</a:t>
            </a:r>
            <a:r>
              <a:rPr lang="de-DE" sz="2800" dirty="0" smtClean="0">
                <a:solidFill>
                  <a:srgbClr val="8E0000"/>
                </a:solidFill>
              </a:rPr>
              <a:t>.</a:t>
            </a:r>
            <a:endParaRPr lang="de-DE" sz="2800" dirty="0">
              <a:solidFill>
                <a:srgbClr val="8E0000"/>
              </a:solidFill>
            </a:endParaRPr>
          </a:p>
        </p:txBody>
      </p:sp>
      <p:sp>
        <p:nvSpPr>
          <p:cNvPr id="3" name="Textfeld 2"/>
          <p:cNvSpPr txBox="1"/>
          <p:nvPr/>
        </p:nvSpPr>
        <p:spPr>
          <a:xfrm>
            <a:off x="402847" y="4599160"/>
            <a:ext cx="10054612" cy="584775"/>
          </a:xfrm>
          <a:prstGeom prst="rect">
            <a:avLst/>
          </a:prstGeom>
          <a:noFill/>
        </p:spPr>
        <p:txBody>
          <a:bodyPr wrap="none" rtlCol="0">
            <a:spAutoFit/>
          </a:bodyPr>
          <a:lstStyle/>
          <a:p>
            <a:r>
              <a:rPr lang="de-DE" sz="3200" dirty="0" smtClean="0">
                <a:solidFill>
                  <a:srgbClr val="C00000"/>
                </a:solidFill>
              </a:rPr>
              <a:t>Positive </a:t>
            </a:r>
            <a:r>
              <a:rPr lang="de-DE" sz="3200" dirty="0" err="1" smtClean="0">
                <a:solidFill>
                  <a:srgbClr val="C00000"/>
                </a:solidFill>
              </a:rPr>
              <a:t>side</a:t>
            </a:r>
            <a:r>
              <a:rPr lang="de-DE" sz="3200" dirty="0" smtClean="0">
                <a:solidFill>
                  <a:srgbClr val="C00000"/>
                </a:solidFill>
              </a:rPr>
              <a:t> </a:t>
            </a:r>
            <a:r>
              <a:rPr lang="de-DE" sz="3200" dirty="0" err="1" smtClean="0">
                <a:solidFill>
                  <a:srgbClr val="C00000"/>
                </a:solidFill>
              </a:rPr>
              <a:t>effect</a:t>
            </a:r>
            <a:r>
              <a:rPr lang="de-DE" sz="3200" dirty="0" smtClean="0">
                <a:solidFill>
                  <a:srgbClr val="C00000"/>
                </a:solidFill>
              </a:rPr>
              <a:t>: Young </a:t>
            </a:r>
            <a:r>
              <a:rPr lang="de-DE" sz="3200" dirty="0" err="1" smtClean="0">
                <a:solidFill>
                  <a:srgbClr val="C00000"/>
                </a:solidFill>
              </a:rPr>
              <a:t>women</a:t>
            </a:r>
            <a:r>
              <a:rPr lang="de-DE" sz="3200" dirty="0" smtClean="0">
                <a:solidFill>
                  <a:srgbClr val="C00000"/>
                </a:solidFill>
              </a:rPr>
              <a:t> </a:t>
            </a:r>
            <a:r>
              <a:rPr lang="de-DE" sz="3200" dirty="0" err="1" smtClean="0">
                <a:solidFill>
                  <a:srgbClr val="C00000"/>
                </a:solidFill>
              </a:rPr>
              <a:t>have</a:t>
            </a:r>
            <a:r>
              <a:rPr lang="de-DE" sz="3200" dirty="0" smtClean="0">
                <a:solidFill>
                  <a:srgbClr val="C00000"/>
                </a:solidFill>
              </a:rPr>
              <a:t> time </a:t>
            </a:r>
            <a:r>
              <a:rPr lang="de-DE" sz="3200" dirty="0" err="1" smtClean="0">
                <a:solidFill>
                  <a:srgbClr val="C00000"/>
                </a:solidFill>
              </a:rPr>
              <a:t>for</a:t>
            </a:r>
            <a:r>
              <a:rPr lang="de-DE" sz="3200" dirty="0" smtClean="0">
                <a:solidFill>
                  <a:srgbClr val="C00000"/>
                </a:solidFill>
              </a:rPr>
              <a:t> </a:t>
            </a:r>
            <a:r>
              <a:rPr lang="de-DE" sz="3200" dirty="0" err="1" smtClean="0">
                <a:solidFill>
                  <a:srgbClr val="C00000"/>
                </a:solidFill>
              </a:rPr>
              <a:t>education</a:t>
            </a:r>
            <a:r>
              <a:rPr lang="de-DE" sz="3200" dirty="0" smtClean="0">
                <a:solidFill>
                  <a:srgbClr val="C00000"/>
                </a:solidFill>
              </a:rPr>
              <a:t>!</a:t>
            </a:r>
            <a:endParaRPr lang="de-DE" sz="3200" dirty="0">
              <a:solidFill>
                <a:srgbClr val="C00000"/>
              </a:solidFill>
            </a:endParaRPr>
          </a:p>
        </p:txBody>
      </p:sp>
    </p:spTree>
    <p:extLst>
      <p:ext uri="{BB962C8B-B14F-4D97-AF65-F5344CB8AC3E}">
        <p14:creationId xmlns:p14="http://schemas.microsoft.com/office/powerpoint/2010/main" val="244491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04825" y="628650"/>
            <a:ext cx="11353800" cy="2677656"/>
          </a:xfrm>
          <a:prstGeom prst="rect">
            <a:avLst/>
          </a:prstGeom>
          <a:noFill/>
        </p:spPr>
        <p:txBody>
          <a:bodyPr wrap="square" rtlCol="0">
            <a:spAutoFit/>
          </a:bodyPr>
          <a:lstStyle/>
          <a:p>
            <a:r>
              <a:rPr lang="de-DE" sz="2800" dirty="0" err="1" smtClean="0"/>
              <a:t>Proposal</a:t>
            </a:r>
            <a:r>
              <a:rPr lang="de-DE" sz="2800" dirty="0" smtClean="0"/>
              <a:t> 2: </a:t>
            </a:r>
            <a:r>
              <a:rPr lang="de-DE" sz="2800" dirty="0" err="1" smtClean="0"/>
              <a:t>With</a:t>
            </a:r>
            <a:r>
              <a:rPr lang="de-DE" sz="2800" dirty="0" smtClean="0"/>
              <a:t> </a:t>
            </a:r>
            <a:r>
              <a:rPr lang="de-DE" sz="2800" dirty="0" err="1" smtClean="0"/>
              <a:t>the</a:t>
            </a:r>
            <a:r>
              <a:rPr lang="de-DE" sz="2800" dirty="0" smtClean="0"/>
              <a:t> </a:t>
            </a:r>
            <a:r>
              <a:rPr lang="de-DE" sz="2800" dirty="0" err="1" smtClean="0"/>
              <a:t>money</a:t>
            </a:r>
            <a:r>
              <a:rPr lang="de-DE" sz="2800" dirty="0" smtClean="0"/>
              <a:t> </a:t>
            </a:r>
            <a:r>
              <a:rPr lang="de-DE" sz="2800" dirty="0" err="1" smtClean="0"/>
              <a:t>from</a:t>
            </a:r>
            <a:r>
              <a:rPr lang="de-DE" sz="2800" dirty="0" smtClean="0"/>
              <a:t> </a:t>
            </a:r>
            <a:r>
              <a:rPr lang="de-DE" sz="2800" dirty="0" err="1" smtClean="0"/>
              <a:t>richer</a:t>
            </a:r>
            <a:r>
              <a:rPr lang="de-DE" sz="2800" dirty="0" smtClean="0"/>
              <a:t> countries </a:t>
            </a:r>
            <a:r>
              <a:rPr lang="de-DE" sz="2800" dirty="0" err="1" smtClean="0"/>
              <a:t>desalination</a:t>
            </a:r>
            <a:r>
              <a:rPr lang="de-DE" sz="2800" dirty="0" smtClean="0"/>
              <a:t> </a:t>
            </a:r>
            <a:r>
              <a:rPr lang="de-DE" sz="2800" dirty="0" err="1" smtClean="0"/>
              <a:t>plants</a:t>
            </a:r>
            <a:r>
              <a:rPr lang="de-DE" sz="2800" dirty="0" smtClean="0"/>
              <a:t> </a:t>
            </a:r>
            <a:r>
              <a:rPr lang="de-DE" sz="2800" dirty="0" err="1" smtClean="0"/>
              <a:t>are</a:t>
            </a:r>
            <a:r>
              <a:rPr lang="de-DE" sz="2800" dirty="0" smtClean="0"/>
              <a:t> </a:t>
            </a:r>
            <a:r>
              <a:rPr lang="de-DE" sz="2800" dirty="0" err="1" smtClean="0"/>
              <a:t>built</a:t>
            </a:r>
            <a:r>
              <a:rPr lang="de-DE" sz="2800" dirty="0" smtClean="0"/>
              <a:t> </a:t>
            </a:r>
            <a:r>
              <a:rPr lang="de-DE" sz="2800" dirty="0" err="1" smtClean="0"/>
              <a:t>where</a:t>
            </a:r>
            <a:r>
              <a:rPr lang="de-DE" sz="2800" dirty="0" smtClean="0"/>
              <a:t> </a:t>
            </a:r>
            <a:r>
              <a:rPr lang="de-DE" sz="2800" dirty="0" err="1" smtClean="0"/>
              <a:t>ocean</a:t>
            </a:r>
            <a:r>
              <a:rPr lang="de-DE" sz="2800" dirty="0" smtClean="0"/>
              <a:t> </a:t>
            </a:r>
            <a:r>
              <a:rPr lang="de-DE" sz="2800" dirty="0" err="1" smtClean="0"/>
              <a:t>water</a:t>
            </a:r>
            <a:r>
              <a:rPr lang="de-DE" sz="2800" dirty="0" smtClean="0"/>
              <a:t> </a:t>
            </a:r>
            <a:r>
              <a:rPr lang="de-DE" sz="2800" dirty="0" err="1" smtClean="0"/>
              <a:t>is</a:t>
            </a:r>
            <a:r>
              <a:rPr lang="de-DE" sz="2800" dirty="0" smtClean="0"/>
              <a:t> not </a:t>
            </a:r>
            <a:r>
              <a:rPr lang="de-DE" sz="2800" dirty="0" err="1" smtClean="0"/>
              <a:t>far</a:t>
            </a:r>
            <a:r>
              <a:rPr lang="de-DE" sz="2800" dirty="0" smtClean="0"/>
              <a:t> </a:t>
            </a:r>
            <a:r>
              <a:rPr lang="de-DE" sz="2800" dirty="0" err="1" smtClean="0"/>
              <a:t>from</a:t>
            </a:r>
            <a:r>
              <a:rPr lang="de-DE" sz="2800" dirty="0" smtClean="0"/>
              <a:t> a </a:t>
            </a:r>
            <a:r>
              <a:rPr lang="de-DE" sz="2800" dirty="0" err="1" smtClean="0"/>
              <a:t>desert</a:t>
            </a:r>
            <a:r>
              <a:rPr lang="de-DE" sz="2800" dirty="0" smtClean="0"/>
              <a:t>.</a:t>
            </a:r>
          </a:p>
          <a:p>
            <a:endParaRPr lang="de-DE" sz="2800" dirty="0"/>
          </a:p>
          <a:p>
            <a:r>
              <a:rPr lang="de-DE" sz="2800" dirty="0" smtClean="0"/>
              <a:t>Per </a:t>
            </a:r>
            <a:r>
              <a:rPr lang="de-DE" sz="2800" dirty="0" err="1" smtClean="0"/>
              <a:t>head</a:t>
            </a:r>
            <a:r>
              <a:rPr lang="de-DE" sz="2800" dirty="0" smtClean="0"/>
              <a:t> </a:t>
            </a:r>
            <a:r>
              <a:rPr lang="de-DE" sz="2800" dirty="0" err="1" smtClean="0"/>
              <a:t>and</a:t>
            </a:r>
            <a:r>
              <a:rPr lang="de-DE" sz="2800" dirty="0" smtClean="0"/>
              <a:t> </a:t>
            </a:r>
            <a:r>
              <a:rPr lang="de-DE" sz="2800" dirty="0" err="1" smtClean="0"/>
              <a:t>day</a:t>
            </a:r>
            <a:r>
              <a:rPr lang="de-DE" sz="2800" dirty="0" smtClean="0"/>
              <a:t> 25 l clean </a:t>
            </a:r>
            <a:r>
              <a:rPr lang="de-DE" sz="2800" dirty="0" err="1" smtClean="0"/>
              <a:t>water</a:t>
            </a:r>
            <a:r>
              <a:rPr lang="de-DE" sz="2800" dirty="0" smtClean="0"/>
              <a:t> </a:t>
            </a:r>
            <a:r>
              <a:rPr lang="de-DE" sz="2800" dirty="0" err="1" smtClean="0"/>
              <a:t>is</a:t>
            </a:r>
            <a:r>
              <a:rPr lang="de-DE" sz="2800" dirty="0" smtClean="0"/>
              <a:t> </a:t>
            </a:r>
            <a:r>
              <a:rPr lang="de-DE" sz="2800" dirty="0" err="1" smtClean="0"/>
              <a:t>providable</a:t>
            </a:r>
            <a:r>
              <a:rPr lang="de-DE" sz="2800" dirty="0" smtClean="0"/>
              <a:t> </a:t>
            </a:r>
            <a:r>
              <a:rPr lang="de-DE" sz="2800" dirty="0" err="1" smtClean="0"/>
              <a:t>with</a:t>
            </a:r>
            <a:r>
              <a:rPr lang="de-DE" sz="2800" dirty="0" smtClean="0"/>
              <a:t> </a:t>
            </a:r>
            <a:r>
              <a:rPr lang="de-DE" sz="2800" dirty="0" err="1" smtClean="0"/>
              <a:t>current</a:t>
            </a:r>
            <a:r>
              <a:rPr lang="de-DE" sz="2800" dirty="0" smtClean="0"/>
              <a:t> </a:t>
            </a:r>
            <a:r>
              <a:rPr lang="de-DE" sz="2800" dirty="0" err="1" smtClean="0"/>
              <a:t>techniques</a:t>
            </a:r>
            <a:r>
              <a:rPr lang="de-DE" sz="2800" dirty="0" smtClean="0"/>
              <a:t> at a  </a:t>
            </a:r>
            <a:r>
              <a:rPr lang="de-DE" sz="2800" dirty="0" err="1" smtClean="0"/>
              <a:t>cost</a:t>
            </a:r>
            <a:r>
              <a:rPr lang="de-DE" sz="2800" dirty="0" smtClean="0"/>
              <a:t> </a:t>
            </a:r>
            <a:r>
              <a:rPr lang="de-DE" sz="2800" dirty="0" err="1" smtClean="0"/>
              <a:t>of</a:t>
            </a:r>
            <a:r>
              <a:rPr lang="de-DE" sz="2800" dirty="0" smtClean="0"/>
              <a:t> </a:t>
            </a:r>
            <a:r>
              <a:rPr lang="de-DE" sz="2800" dirty="0" err="1" smtClean="0"/>
              <a:t>some</a:t>
            </a:r>
            <a:r>
              <a:rPr lang="de-DE" sz="2800" dirty="0" smtClean="0"/>
              <a:t>  € 5.- /</a:t>
            </a:r>
            <a:r>
              <a:rPr lang="de-DE" sz="2800" dirty="0" err="1" smtClean="0"/>
              <a:t>day</a:t>
            </a:r>
            <a:r>
              <a:rPr lang="de-DE" sz="2800" dirty="0" smtClean="0"/>
              <a:t>. (</a:t>
            </a:r>
            <a:r>
              <a:rPr lang="de-DE" sz="2800" dirty="0" err="1" smtClean="0"/>
              <a:t>Less</a:t>
            </a:r>
            <a:r>
              <a:rPr lang="de-DE" sz="2800" dirty="0" smtClean="0"/>
              <a:t> </a:t>
            </a:r>
            <a:r>
              <a:rPr lang="de-DE" sz="2800" dirty="0" err="1" smtClean="0"/>
              <a:t>than</a:t>
            </a:r>
            <a:r>
              <a:rPr lang="de-DE" sz="2800" dirty="0" smtClean="0"/>
              <a:t> </a:t>
            </a:r>
            <a:r>
              <a:rPr lang="de-DE" sz="2800" dirty="0" err="1" smtClean="0"/>
              <a:t>the</a:t>
            </a:r>
            <a:r>
              <a:rPr lang="de-DE" sz="2800" dirty="0" smtClean="0"/>
              <a:t> </a:t>
            </a:r>
            <a:r>
              <a:rPr lang="de-DE" sz="2800" dirty="0" err="1" smtClean="0"/>
              <a:t>cost</a:t>
            </a:r>
            <a:r>
              <a:rPr lang="de-DE" sz="2800" dirty="0" smtClean="0"/>
              <a:t> </a:t>
            </a:r>
            <a:r>
              <a:rPr lang="de-DE" sz="2800" dirty="0" err="1" smtClean="0"/>
              <a:t>for</a:t>
            </a:r>
            <a:r>
              <a:rPr lang="de-DE" sz="2800" dirty="0" smtClean="0"/>
              <a:t> </a:t>
            </a:r>
            <a:r>
              <a:rPr lang="de-DE" sz="2800" dirty="0" err="1" smtClean="0"/>
              <a:t>maintenance</a:t>
            </a:r>
            <a:r>
              <a:rPr lang="de-DE" sz="2800" dirty="0" smtClean="0"/>
              <a:t> </a:t>
            </a:r>
            <a:r>
              <a:rPr lang="de-DE" sz="2800" dirty="0" err="1" smtClean="0"/>
              <a:t>of</a:t>
            </a:r>
            <a:r>
              <a:rPr lang="de-DE" sz="2800" dirty="0" smtClean="0"/>
              <a:t> </a:t>
            </a:r>
            <a:r>
              <a:rPr lang="de-DE" sz="2800" dirty="0" err="1" smtClean="0"/>
              <a:t>people</a:t>
            </a:r>
            <a:r>
              <a:rPr lang="de-DE" sz="2800" dirty="0" smtClean="0"/>
              <a:t> </a:t>
            </a:r>
            <a:r>
              <a:rPr lang="de-DE" sz="2800" dirty="0" err="1" smtClean="0"/>
              <a:t>with</a:t>
            </a:r>
            <a:r>
              <a:rPr lang="de-DE" sz="2800" dirty="0" smtClean="0"/>
              <a:t> </a:t>
            </a:r>
            <a:r>
              <a:rPr lang="de-DE" sz="2800" dirty="0" err="1" smtClean="0"/>
              <a:t>acceptable</a:t>
            </a:r>
            <a:r>
              <a:rPr lang="de-DE" sz="2800" dirty="0" smtClean="0"/>
              <a:t> </a:t>
            </a:r>
            <a:r>
              <a:rPr lang="de-DE" sz="2800" dirty="0" err="1" smtClean="0"/>
              <a:t>living</a:t>
            </a:r>
            <a:r>
              <a:rPr lang="de-DE" sz="2800" dirty="0" smtClean="0"/>
              <a:t> </a:t>
            </a:r>
            <a:r>
              <a:rPr lang="de-DE" sz="2800" dirty="0" err="1" smtClean="0"/>
              <a:t>conditions</a:t>
            </a:r>
            <a:r>
              <a:rPr lang="de-DE" sz="2800" dirty="0" smtClean="0"/>
              <a:t>.)  </a:t>
            </a:r>
            <a:endParaRPr lang="de-DE" sz="2800" dirty="0"/>
          </a:p>
        </p:txBody>
      </p:sp>
      <p:sp>
        <p:nvSpPr>
          <p:cNvPr id="3" name="Textfeld 2"/>
          <p:cNvSpPr txBox="1"/>
          <p:nvPr/>
        </p:nvSpPr>
        <p:spPr>
          <a:xfrm>
            <a:off x="504825" y="3490020"/>
            <a:ext cx="10903562" cy="954107"/>
          </a:xfrm>
          <a:prstGeom prst="rect">
            <a:avLst/>
          </a:prstGeom>
          <a:noFill/>
        </p:spPr>
        <p:txBody>
          <a:bodyPr wrap="none" rtlCol="0">
            <a:spAutoFit/>
          </a:bodyPr>
          <a:lstStyle/>
          <a:p>
            <a:r>
              <a:rPr lang="de-DE" sz="2800" dirty="0" err="1" smtClean="0"/>
              <a:t>Yet</a:t>
            </a:r>
            <a:r>
              <a:rPr lang="de-DE" sz="2800" dirty="0" smtClean="0"/>
              <a:t> </a:t>
            </a:r>
            <a:r>
              <a:rPr lang="de-DE" sz="2800" dirty="0" err="1" smtClean="0"/>
              <a:t>this</a:t>
            </a:r>
            <a:r>
              <a:rPr lang="de-DE" sz="2800" dirty="0" smtClean="0"/>
              <a:t> </a:t>
            </a:r>
            <a:r>
              <a:rPr lang="de-DE" sz="2800" dirty="0" err="1" smtClean="0"/>
              <a:t>is</a:t>
            </a:r>
            <a:r>
              <a:rPr lang="de-DE" sz="2800" dirty="0" smtClean="0"/>
              <a:t> </a:t>
            </a:r>
            <a:r>
              <a:rPr lang="de-DE" sz="2800" dirty="0" err="1" smtClean="0"/>
              <a:t>enough</a:t>
            </a:r>
            <a:r>
              <a:rPr lang="de-DE" sz="2800" dirty="0" smtClean="0"/>
              <a:t> </a:t>
            </a:r>
            <a:r>
              <a:rPr lang="de-DE" sz="2800" dirty="0" err="1" smtClean="0"/>
              <a:t>water</a:t>
            </a:r>
            <a:r>
              <a:rPr lang="de-DE" sz="2800" dirty="0" smtClean="0"/>
              <a:t> </a:t>
            </a:r>
            <a:r>
              <a:rPr lang="de-DE" sz="2800" dirty="0" err="1" smtClean="0"/>
              <a:t>for</a:t>
            </a:r>
            <a:r>
              <a:rPr lang="de-DE" sz="2800" dirty="0" smtClean="0"/>
              <a:t> </a:t>
            </a:r>
            <a:r>
              <a:rPr lang="de-DE" sz="2800" dirty="0" err="1" smtClean="0"/>
              <a:t>cleaning</a:t>
            </a:r>
            <a:r>
              <a:rPr lang="de-DE" sz="2800" dirty="0" smtClean="0"/>
              <a:t> </a:t>
            </a:r>
            <a:r>
              <a:rPr lang="de-DE" sz="2800" dirty="0" err="1" smtClean="0"/>
              <a:t>and</a:t>
            </a:r>
            <a:r>
              <a:rPr lang="de-DE" sz="2800" dirty="0" smtClean="0"/>
              <a:t> </a:t>
            </a:r>
            <a:r>
              <a:rPr lang="de-DE" sz="2800" dirty="0" err="1" smtClean="0"/>
              <a:t>cooking</a:t>
            </a:r>
            <a:r>
              <a:rPr lang="de-DE" sz="2800" dirty="0" smtClean="0"/>
              <a:t>. </a:t>
            </a:r>
            <a:r>
              <a:rPr lang="de-DE" sz="2800" dirty="0" err="1" smtClean="0"/>
              <a:t>Waste-water</a:t>
            </a:r>
            <a:r>
              <a:rPr lang="de-DE" sz="2800" dirty="0" smtClean="0"/>
              <a:t> </a:t>
            </a:r>
            <a:r>
              <a:rPr lang="de-DE" sz="2800" dirty="0" err="1" smtClean="0"/>
              <a:t>used</a:t>
            </a:r>
            <a:r>
              <a:rPr lang="de-DE" sz="2800" dirty="0" smtClean="0"/>
              <a:t> </a:t>
            </a:r>
            <a:r>
              <a:rPr lang="de-DE" sz="2800" dirty="0" err="1" smtClean="0"/>
              <a:t>for</a:t>
            </a:r>
            <a:endParaRPr lang="de-DE" sz="2800" dirty="0" smtClean="0"/>
          </a:p>
          <a:p>
            <a:r>
              <a:rPr lang="de-DE" sz="2800" dirty="0"/>
              <a:t>s</a:t>
            </a:r>
            <a:r>
              <a:rPr lang="de-DE" sz="2800" dirty="0" smtClean="0"/>
              <a:t>imple </a:t>
            </a:r>
            <a:r>
              <a:rPr lang="de-DE" sz="2800" dirty="0" err="1" smtClean="0"/>
              <a:t>agriculture</a:t>
            </a:r>
            <a:r>
              <a:rPr lang="de-DE" sz="2800" dirty="0" smtClean="0"/>
              <a:t> (</a:t>
            </a:r>
            <a:r>
              <a:rPr lang="de-DE" sz="2800" dirty="0" err="1" smtClean="0"/>
              <a:t>vegetables</a:t>
            </a:r>
            <a:r>
              <a:rPr lang="de-DE" sz="2800" dirty="0" smtClean="0"/>
              <a:t>, </a:t>
            </a:r>
            <a:r>
              <a:rPr lang="de-DE" sz="2800" dirty="0" err="1" smtClean="0"/>
              <a:t>corn</a:t>
            </a:r>
            <a:r>
              <a:rPr lang="de-DE" sz="2800" dirty="0" smtClean="0"/>
              <a:t>, </a:t>
            </a:r>
            <a:r>
              <a:rPr lang="de-DE" sz="2800" dirty="0" err="1" smtClean="0"/>
              <a:t>chicken</a:t>
            </a:r>
            <a:r>
              <a:rPr lang="de-DE" sz="2800" dirty="0" smtClean="0"/>
              <a:t>, </a:t>
            </a:r>
            <a:r>
              <a:rPr lang="de-DE" sz="2800" dirty="0" err="1" smtClean="0"/>
              <a:t>goats</a:t>
            </a:r>
            <a:r>
              <a:rPr lang="de-DE" sz="2800" dirty="0" smtClean="0"/>
              <a:t>,…). </a:t>
            </a:r>
          </a:p>
        </p:txBody>
      </p:sp>
      <p:sp>
        <p:nvSpPr>
          <p:cNvPr id="8" name="Textfeld 7"/>
          <p:cNvSpPr txBox="1"/>
          <p:nvPr/>
        </p:nvSpPr>
        <p:spPr>
          <a:xfrm>
            <a:off x="490359" y="5027889"/>
            <a:ext cx="10775129" cy="954107"/>
          </a:xfrm>
          <a:prstGeom prst="rect">
            <a:avLst/>
          </a:prstGeom>
          <a:noFill/>
        </p:spPr>
        <p:txBody>
          <a:bodyPr wrap="none" rtlCol="0">
            <a:spAutoFit/>
          </a:bodyPr>
          <a:lstStyle/>
          <a:p>
            <a:r>
              <a:rPr lang="de-DE" sz="2800" dirty="0">
                <a:solidFill>
                  <a:srgbClr val="8E0000"/>
                </a:solidFill>
              </a:rPr>
              <a:t>In </a:t>
            </a:r>
            <a:r>
              <a:rPr lang="de-DE" sz="2800" dirty="0" err="1" smtClean="0">
                <a:solidFill>
                  <a:srgbClr val="8E0000"/>
                </a:solidFill>
              </a:rPr>
              <a:t>shallow</a:t>
            </a:r>
            <a:r>
              <a:rPr lang="de-DE" sz="2800" dirty="0" smtClean="0">
                <a:solidFill>
                  <a:srgbClr val="8E0000"/>
                </a:solidFill>
              </a:rPr>
              <a:t> </a:t>
            </a:r>
            <a:r>
              <a:rPr lang="de-DE" sz="2800" dirty="0" err="1" smtClean="0">
                <a:solidFill>
                  <a:srgbClr val="8E0000"/>
                </a:solidFill>
              </a:rPr>
              <a:t>bays</a:t>
            </a:r>
            <a:r>
              <a:rPr lang="de-DE" sz="2800" dirty="0" smtClean="0">
                <a:solidFill>
                  <a:srgbClr val="8E0000"/>
                </a:solidFill>
              </a:rPr>
              <a:t>: Blue </a:t>
            </a:r>
            <a:r>
              <a:rPr lang="de-DE" sz="2800" dirty="0" err="1" smtClean="0">
                <a:solidFill>
                  <a:srgbClr val="8E0000"/>
                </a:solidFill>
              </a:rPr>
              <a:t>algae</a:t>
            </a:r>
            <a:r>
              <a:rPr lang="de-DE" sz="2800" dirty="0" smtClean="0">
                <a:solidFill>
                  <a:srgbClr val="8E0000"/>
                </a:solidFill>
              </a:rPr>
              <a:t> (</a:t>
            </a:r>
            <a:r>
              <a:rPr lang="de-DE" sz="2800" dirty="0" err="1" smtClean="0">
                <a:solidFill>
                  <a:srgbClr val="8E0000"/>
                </a:solidFill>
              </a:rPr>
              <a:t>cyano</a:t>
            </a:r>
            <a:r>
              <a:rPr lang="de-DE" sz="2800" dirty="0" smtClean="0">
                <a:solidFill>
                  <a:srgbClr val="8E0000"/>
                </a:solidFill>
              </a:rPr>
              <a:t> </a:t>
            </a:r>
            <a:r>
              <a:rPr lang="de-DE" sz="2800" dirty="0" err="1" smtClean="0">
                <a:solidFill>
                  <a:srgbClr val="8E0000"/>
                </a:solidFill>
              </a:rPr>
              <a:t>bacteria</a:t>
            </a:r>
            <a:r>
              <a:rPr lang="de-DE" sz="2800" dirty="0" smtClean="0">
                <a:solidFill>
                  <a:srgbClr val="8E0000"/>
                </a:solidFill>
              </a:rPr>
              <a:t>) </a:t>
            </a:r>
            <a:r>
              <a:rPr lang="de-DE" sz="2800" dirty="0" err="1" smtClean="0">
                <a:solidFill>
                  <a:srgbClr val="8E0000"/>
                </a:solidFill>
              </a:rPr>
              <a:t>are</a:t>
            </a:r>
            <a:r>
              <a:rPr lang="de-DE" sz="2800" dirty="0" smtClean="0">
                <a:solidFill>
                  <a:srgbClr val="8E0000"/>
                </a:solidFill>
              </a:rPr>
              <a:t> </a:t>
            </a:r>
            <a:r>
              <a:rPr lang="de-DE" sz="2800" dirty="0" err="1" smtClean="0">
                <a:solidFill>
                  <a:srgbClr val="8E0000"/>
                </a:solidFill>
              </a:rPr>
              <a:t>grown</a:t>
            </a:r>
            <a:r>
              <a:rPr lang="de-DE" sz="2800" dirty="0" smtClean="0">
                <a:solidFill>
                  <a:srgbClr val="8E0000"/>
                </a:solidFill>
              </a:rPr>
              <a:t>, </a:t>
            </a:r>
            <a:r>
              <a:rPr lang="de-DE" sz="2800" dirty="0" err="1" smtClean="0">
                <a:solidFill>
                  <a:srgbClr val="8E0000"/>
                </a:solidFill>
              </a:rPr>
              <a:t>consuming</a:t>
            </a:r>
            <a:r>
              <a:rPr lang="de-DE" sz="2800" dirty="0" smtClean="0">
                <a:solidFill>
                  <a:srgbClr val="8E0000"/>
                </a:solidFill>
              </a:rPr>
              <a:t> </a:t>
            </a:r>
            <a:r>
              <a:rPr lang="de-DE" sz="2800" dirty="0" err="1" smtClean="0">
                <a:solidFill>
                  <a:srgbClr val="8E0000"/>
                </a:solidFill>
              </a:rPr>
              <a:t>much</a:t>
            </a:r>
            <a:r>
              <a:rPr lang="de-DE" sz="2800" dirty="0" smtClean="0">
                <a:solidFill>
                  <a:srgbClr val="8E0000"/>
                </a:solidFill>
              </a:rPr>
              <a:t> </a:t>
            </a:r>
            <a:br>
              <a:rPr lang="de-DE" sz="2800" dirty="0" smtClean="0">
                <a:solidFill>
                  <a:srgbClr val="8E0000"/>
                </a:solidFill>
              </a:rPr>
            </a:br>
            <a:r>
              <a:rPr lang="de-DE" sz="2800" dirty="0" smtClean="0">
                <a:solidFill>
                  <a:srgbClr val="8E0000"/>
                </a:solidFill>
              </a:rPr>
              <a:t>CO2 </a:t>
            </a:r>
            <a:r>
              <a:rPr lang="de-DE" sz="2800" dirty="0" err="1" smtClean="0">
                <a:solidFill>
                  <a:srgbClr val="8E0000"/>
                </a:solidFill>
              </a:rPr>
              <a:t>and</a:t>
            </a:r>
            <a:r>
              <a:rPr lang="de-DE" sz="2800" dirty="0" smtClean="0">
                <a:solidFill>
                  <a:srgbClr val="8E0000"/>
                </a:solidFill>
              </a:rPr>
              <a:t> </a:t>
            </a:r>
            <a:r>
              <a:rPr lang="de-DE" sz="2800" dirty="0" err="1" smtClean="0">
                <a:solidFill>
                  <a:srgbClr val="8E0000"/>
                </a:solidFill>
              </a:rPr>
              <a:t>producing</a:t>
            </a:r>
            <a:r>
              <a:rPr lang="de-DE" sz="2800" dirty="0" smtClean="0">
                <a:solidFill>
                  <a:srgbClr val="8E0000"/>
                </a:solidFill>
              </a:rPr>
              <a:t> </a:t>
            </a:r>
            <a:r>
              <a:rPr lang="de-DE" sz="2800" dirty="0" err="1" smtClean="0">
                <a:solidFill>
                  <a:srgbClr val="8E0000"/>
                </a:solidFill>
              </a:rPr>
              <a:t>valuable</a:t>
            </a:r>
            <a:r>
              <a:rPr lang="de-DE" sz="2800" dirty="0" smtClean="0">
                <a:solidFill>
                  <a:srgbClr val="8E0000"/>
                </a:solidFill>
              </a:rPr>
              <a:t> </a:t>
            </a:r>
            <a:r>
              <a:rPr lang="de-DE" sz="2800" dirty="0" err="1" smtClean="0">
                <a:solidFill>
                  <a:srgbClr val="8E0000"/>
                </a:solidFill>
              </a:rPr>
              <a:t>raw</a:t>
            </a:r>
            <a:r>
              <a:rPr lang="de-DE" sz="2800" dirty="0" smtClean="0">
                <a:solidFill>
                  <a:srgbClr val="8E0000"/>
                </a:solidFill>
              </a:rPr>
              <a:t> material. </a:t>
            </a:r>
            <a:endParaRPr lang="de-DE" dirty="0">
              <a:solidFill>
                <a:srgbClr val="8E0000"/>
              </a:solidFill>
            </a:endParaRPr>
          </a:p>
        </p:txBody>
      </p:sp>
    </p:spTree>
    <p:extLst>
      <p:ext uri="{BB962C8B-B14F-4D97-AF65-F5344CB8AC3E}">
        <p14:creationId xmlns:p14="http://schemas.microsoft.com/office/powerpoint/2010/main" val="378295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04825" y="628650"/>
            <a:ext cx="11353800" cy="954107"/>
          </a:xfrm>
          <a:prstGeom prst="rect">
            <a:avLst/>
          </a:prstGeom>
          <a:noFill/>
        </p:spPr>
        <p:txBody>
          <a:bodyPr wrap="square" rtlCol="0">
            <a:spAutoFit/>
          </a:bodyPr>
          <a:lstStyle/>
          <a:p>
            <a:r>
              <a:rPr lang="de-DE" sz="2800" dirty="0" err="1" smtClean="0"/>
              <a:t>Algea</a:t>
            </a:r>
            <a:r>
              <a:rPr lang="de-DE" sz="2800" dirty="0" smtClean="0"/>
              <a:t> </a:t>
            </a:r>
            <a:r>
              <a:rPr lang="de-DE" sz="2800" dirty="0" err="1" smtClean="0"/>
              <a:t>consume</a:t>
            </a:r>
            <a:r>
              <a:rPr lang="de-DE" sz="2800" dirty="0" smtClean="0"/>
              <a:t> 10x </a:t>
            </a:r>
            <a:r>
              <a:rPr lang="de-DE" sz="2800" dirty="0" err="1" smtClean="0"/>
              <a:t>more</a:t>
            </a:r>
            <a:r>
              <a:rPr lang="de-DE" sz="2800" dirty="0" smtClean="0"/>
              <a:t> </a:t>
            </a:r>
            <a:r>
              <a:rPr lang="de-DE" sz="2800" dirty="0"/>
              <a:t>CO2 </a:t>
            </a:r>
            <a:r>
              <a:rPr lang="de-DE" sz="2800" dirty="0" err="1" smtClean="0"/>
              <a:t>then</a:t>
            </a:r>
            <a:r>
              <a:rPr lang="de-DE" sz="2800" dirty="0" smtClean="0"/>
              <a:t> </a:t>
            </a:r>
            <a:r>
              <a:rPr lang="de-DE" sz="2800" dirty="0" err="1" smtClean="0"/>
              <a:t>ordinary</a:t>
            </a:r>
            <a:r>
              <a:rPr lang="de-DE" sz="2800" dirty="0" smtClean="0"/>
              <a:t> </a:t>
            </a:r>
            <a:r>
              <a:rPr lang="de-DE" sz="2800" dirty="0" err="1" smtClean="0"/>
              <a:t>plants</a:t>
            </a:r>
            <a:r>
              <a:rPr lang="de-DE" sz="2800" dirty="0" smtClean="0"/>
              <a:t>, </a:t>
            </a:r>
            <a:r>
              <a:rPr lang="de-DE" sz="2800" dirty="0" err="1" smtClean="0"/>
              <a:t>yet</a:t>
            </a:r>
            <a:r>
              <a:rPr lang="de-DE" sz="2800" dirty="0" smtClean="0"/>
              <a:t> </a:t>
            </a:r>
            <a:r>
              <a:rPr lang="de-DE" sz="2800" dirty="0" err="1" smtClean="0"/>
              <a:t>provide</a:t>
            </a:r>
            <a:r>
              <a:rPr lang="de-DE" sz="2800" dirty="0" smtClean="0"/>
              <a:t> </a:t>
            </a:r>
            <a:r>
              <a:rPr lang="de-DE" sz="2800" dirty="0" err="1" smtClean="0"/>
              <a:t>food</a:t>
            </a:r>
            <a:r>
              <a:rPr lang="de-DE" sz="2800" dirty="0" smtClean="0"/>
              <a:t>, </a:t>
            </a:r>
            <a:r>
              <a:rPr lang="de-DE" sz="2800" dirty="0" err="1" smtClean="0"/>
              <a:t>pharmaceudical</a:t>
            </a:r>
            <a:r>
              <a:rPr lang="de-DE" sz="2800" dirty="0" smtClean="0"/>
              <a:t> </a:t>
            </a:r>
            <a:r>
              <a:rPr lang="de-DE" sz="2800" dirty="0" err="1" smtClean="0"/>
              <a:t>products</a:t>
            </a:r>
            <a:r>
              <a:rPr lang="de-DE" sz="2800" dirty="0" smtClean="0"/>
              <a:t>, </a:t>
            </a:r>
            <a:r>
              <a:rPr lang="de-DE" sz="2800" dirty="0" err="1" smtClean="0"/>
              <a:t>fuel</a:t>
            </a:r>
            <a:r>
              <a:rPr lang="de-DE" sz="2800" dirty="0" smtClean="0"/>
              <a:t> </a:t>
            </a:r>
            <a:r>
              <a:rPr lang="de-DE" sz="2800" dirty="0" err="1" smtClean="0"/>
              <a:t>and</a:t>
            </a:r>
            <a:r>
              <a:rPr lang="de-DE" sz="2800" dirty="0" smtClean="0"/>
              <a:t> </a:t>
            </a:r>
            <a:r>
              <a:rPr lang="de-DE" sz="2800" dirty="0" err="1" smtClean="0"/>
              <a:t>more</a:t>
            </a:r>
            <a:r>
              <a:rPr lang="de-DE" sz="2800" dirty="0" smtClean="0"/>
              <a:t>. </a:t>
            </a:r>
            <a:endParaRPr lang="de-DE" sz="2800" dirty="0"/>
          </a:p>
        </p:txBody>
      </p:sp>
      <p:pic>
        <p:nvPicPr>
          <p:cNvPr id="6" name="Grafik 5"/>
          <p:cNvPicPr>
            <a:picLocks noChangeAspect="1"/>
          </p:cNvPicPr>
          <p:nvPr/>
        </p:nvPicPr>
        <p:blipFill>
          <a:blip r:embed="rId3"/>
          <a:stretch>
            <a:fillRect/>
          </a:stretch>
        </p:blipFill>
        <p:spPr>
          <a:xfrm>
            <a:off x="523131" y="1700927"/>
            <a:ext cx="5588499" cy="4537948"/>
          </a:xfrm>
          <a:prstGeom prst="rect">
            <a:avLst/>
          </a:prstGeom>
        </p:spPr>
      </p:pic>
      <p:pic>
        <p:nvPicPr>
          <p:cNvPr id="7" name="Grafik 6"/>
          <p:cNvPicPr>
            <a:picLocks noChangeAspect="1"/>
          </p:cNvPicPr>
          <p:nvPr/>
        </p:nvPicPr>
        <p:blipFill>
          <a:blip r:embed="rId4"/>
          <a:stretch>
            <a:fillRect/>
          </a:stretch>
        </p:blipFill>
        <p:spPr>
          <a:xfrm>
            <a:off x="6200658" y="1700927"/>
            <a:ext cx="4638792" cy="4537948"/>
          </a:xfrm>
          <a:prstGeom prst="rect">
            <a:avLst/>
          </a:prstGeom>
        </p:spPr>
      </p:pic>
    </p:spTree>
    <p:extLst>
      <p:ext uri="{BB962C8B-B14F-4D97-AF65-F5344CB8AC3E}">
        <p14:creationId xmlns:p14="http://schemas.microsoft.com/office/powerpoint/2010/main" val="140019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90444" y="894689"/>
            <a:ext cx="11458575" cy="1384995"/>
          </a:xfrm>
          <a:prstGeom prst="rect">
            <a:avLst/>
          </a:prstGeom>
          <a:noFill/>
        </p:spPr>
        <p:txBody>
          <a:bodyPr wrap="square" rtlCol="0">
            <a:spAutoFit/>
          </a:bodyPr>
          <a:lstStyle/>
          <a:p>
            <a:r>
              <a:rPr lang="de-DE" sz="2800" dirty="0" err="1" smtClean="0"/>
              <a:t>Idea</a:t>
            </a:r>
            <a:r>
              <a:rPr lang="de-DE" sz="2800" dirty="0" smtClean="0"/>
              <a:t>  </a:t>
            </a:r>
            <a:r>
              <a:rPr lang="de-DE" sz="2800" dirty="0" err="1" smtClean="0"/>
              <a:t>of</a:t>
            </a:r>
            <a:r>
              <a:rPr lang="de-DE" sz="2800" dirty="0" smtClean="0"/>
              <a:t> Stephen Hawking: </a:t>
            </a:r>
          </a:p>
          <a:p>
            <a:endParaRPr lang="de-DE" sz="2800" dirty="0" smtClean="0"/>
          </a:p>
          <a:p>
            <a:r>
              <a:rPr lang="de-DE" sz="2800" dirty="0" smtClean="0"/>
              <a:t>More </a:t>
            </a:r>
            <a:r>
              <a:rPr lang="de-DE" sz="2800" dirty="0" err="1" smtClean="0"/>
              <a:t>room</a:t>
            </a:r>
            <a:r>
              <a:rPr lang="de-DE" sz="2800" dirty="0" smtClean="0"/>
              <a:t> </a:t>
            </a:r>
            <a:r>
              <a:rPr lang="de-DE" sz="2800" dirty="0" err="1" smtClean="0"/>
              <a:t>for</a:t>
            </a:r>
            <a:r>
              <a:rPr lang="de-DE" sz="2800" dirty="0" smtClean="0"/>
              <a:t> </a:t>
            </a:r>
            <a:r>
              <a:rPr lang="de-DE" sz="2800" dirty="0" err="1" smtClean="0"/>
              <a:t>mankind</a:t>
            </a:r>
            <a:r>
              <a:rPr lang="de-DE" sz="2800" dirty="0" smtClean="0"/>
              <a:t> </a:t>
            </a:r>
            <a:r>
              <a:rPr lang="de-DE" sz="2800" dirty="0" err="1" smtClean="0"/>
              <a:t>by</a:t>
            </a:r>
            <a:r>
              <a:rPr lang="de-DE" sz="2800" dirty="0" smtClean="0"/>
              <a:t> </a:t>
            </a:r>
            <a:r>
              <a:rPr lang="de-DE" sz="2800" dirty="0" err="1" smtClean="0"/>
              <a:t>colonising</a:t>
            </a:r>
            <a:r>
              <a:rPr lang="de-DE" sz="2800" dirty="0" smtClean="0"/>
              <a:t> </a:t>
            </a:r>
            <a:r>
              <a:rPr lang="de-DE" sz="2800" dirty="0" err="1" smtClean="0"/>
              <a:t>space</a:t>
            </a:r>
            <a:r>
              <a:rPr lang="de-DE" sz="2800" dirty="0" smtClean="0"/>
              <a:t>.  </a:t>
            </a:r>
            <a:endParaRPr lang="de-DE" dirty="0"/>
          </a:p>
        </p:txBody>
      </p:sp>
      <p:sp>
        <p:nvSpPr>
          <p:cNvPr id="4" name="Textfeld 3"/>
          <p:cNvSpPr txBox="1"/>
          <p:nvPr/>
        </p:nvSpPr>
        <p:spPr>
          <a:xfrm>
            <a:off x="290444" y="3033194"/>
            <a:ext cx="11188447" cy="2246769"/>
          </a:xfrm>
          <a:prstGeom prst="rect">
            <a:avLst/>
          </a:prstGeom>
          <a:noFill/>
        </p:spPr>
        <p:txBody>
          <a:bodyPr wrap="none" rtlCol="0">
            <a:spAutoFit/>
          </a:bodyPr>
          <a:lstStyle/>
          <a:p>
            <a:r>
              <a:rPr lang="de-DE" sz="2800" dirty="0" err="1"/>
              <a:t>C</a:t>
            </a:r>
            <a:r>
              <a:rPr lang="de-DE" sz="2800" dirty="0" err="1" smtClean="0"/>
              <a:t>olonising</a:t>
            </a:r>
            <a:r>
              <a:rPr lang="de-DE" sz="2800" dirty="0" smtClean="0"/>
              <a:t> </a:t>
            </a:r>
            <a:r>
              <a:rPr lang="de-DE" sz="2800" dirty="0" err="1" smtClean="0"/>
              <a:t>space</a:t>
            </a:r>
            <a:r>
              <a:rPr lang="de-DE" sz="2800" dirty="0" smtClean="0"/>
              <a:t>: A </a:t>
            </a:r>
            <a:r>
              <a:rPr lang="de-DE" sz="2800" dirty="0" err="1" smtClean="0"/>
              <a:t>great</a:t>
            </a:r>
            <a:r>
              <a:rPr lang="de-DE" sz="2800" dirty="0" smtClean="0"/>
              <a:t> </a:t>
            </a:r>
            <a:r>
              <a:rPr lang="de-DE" sz="2800" dirty="0" err="1" smtClean="0"/>
              <a:t>dream</a:t>
            </a:r>
            <a:r>
              <a:rPr lang="de-DE" sz="2800" dirty="0" smtClean="0"/>
              <a:t>. </a:t>
            </a:r>
            <a:r>
              <a:rPr lang="de-DE" sz="2800" dirty="0" err="1" smtClean="0"/>
              <a:t>Yet</a:t>
            </a:r>
            <a:r>
              <a:rPr lang="de-DE" sz="2800" dirty="0" smtClean="0"/>
              <a:t> in </a:t>
            </a:r>
            <a:r>
              <a:rPr lang="de-DE" sz="2800" dirty="0" err="1" smtClean="0"/>
              <a:t>our</a:t>
            </a:r>
            <a:r>
              <a:rPr lang="de-DE" sz="2800" dirty="0" smtClean="0"/>
              <a:t> solar </a:t>
            </a:r>
            <a:r>
              <a:rPr lang="de-DE" sz="2800" dirty="0" err="1" smtClean="0"/>
              <a:t>system</a:t>
            </a:r>
            <a:r>
              <a:rPr lang="de-DE" sz="2800" dirty="0" smtClean="0"/>
              <a:t> </a:t>
            </a:r>
            <a:r>
              <a:rPr lang="de-DE" sz="2800" dirty="0" err="1" smtClean="0"/>
              <a:t>few</a:t>
            </a:r>
            <a:r>
              <a:rPr lang="de-DE" sz="2800" dirty="0" smtClean="0"/>
              <a:t> </a:t>
            </a:r>
            <a:r>
              <a:rPr lang="de-DE" sz="2800" dirty="0" err="1" smtClean="0"/>
              <a:t>planets</a:t>
            </a:r>
            <a:r>
              <a:rPr lang="de-DE" sz="2800" dirty="0" smtClean="0"/>
              <a:t> will </a:t>
            </a:r>
            <a:r>
              <a:rPr lang="de-DE" sz="2800" dirty="0" err="1" smtClean="0"/>
              <a:t>be</a:t>
            </a:r>
            <a:r>
              <a:rPr lang="de-DE" sz="2800" dirty="0" smtClean="0"/>
              <a:t> </a:t>
            </a:r>
            <a:br>
              <a:rPr lang="de-DE" sz="2800" dirty="0" smtClean="0"/>
            </a:br>
            <a:r>
              <a:rPr lang="de-DE" sz="2800" dirty="0" err="1" smtClean="0"/>
              <a:t>seriously</a:t>
            </a:r>
            <a:r>
              <a:rPr lang="de-DE" sz="2800" dirty="0" smtClean="0"/>
              <a:t> </a:t>
            </a:r>
            <a:r>
              <a:rPr lang="de-DE" sz="2800" dirty="0" err="1" smtClean="0"/>
              <a:t>colonisable</a:t>
            </a:r>
            <a:r>
              <a:rPr lang="de-DE" sz="2800" dirty="0" smtClean="0"/>
              <a:t>. Mars </a:t>
            </a:r>
            <a:r>
              <a:rPr lang="de-DE" sz="2800" dirty="0" err="1" smtClean="0"/>
              <a:t>maybe</a:t>
            </a:r>
            <a:r>
              <a:rPr lang="de-DE" sz="2800" dirty="0" smtClean="0"/>
              <a:t>? Parts </a:t>
            </a:r>
            <a:r>
              <a:rPr lang="de-DE" sz="2800" dirty="0" err="1" smtClean="0"/>
              <a:t>of</a:t>
            </a:r>
            <a:r>
              <a:rPr lang="de-DE" sz="2800" dirty="0" smtClean="0"/>
              <a:t> </a:t>
            </a:r>
            <a:r>
              <a:rPr lang="de-DE" sz="2800" dirty="0" err="1" smtClean="0"/>
              <a:t>the</a:t>
            </a:r>
            <a:r>
              <a:rPr lang="de-DE" sz="2800" dirty="0" smtClean="0"/>
              <a:t> </a:t>
            </a:r>
            <a:r>
              <a:rPr lang="de-DE" sz="2800" dirty="0" err="1" smtClean="0"/>
              <a:t>moon</a:t>
            </a:r>
            <a:r>
              <a:rPr lang="de-DE" sz="2800" dirty="0" smtClean="0"/>
              <a:t> (sub-</a:t>
            </a:r>
            <a:r>
              <a:rPr lang="de-DE" sz="2800" dirty="0" err="1" smtClean="0"/>
              <a:t>surface</a:t>
            </a:r>
            <a:r>
              <a:rPr lang="de-DE" sz="2800" dirty="0" smtClean="0"/>
              <a:t>)?</a:t>
            </a:r>
          </a:p>
          <a:p>
            <a:r>
              <a:rPr lang="de-DE" sz="2800" dirty="0" smtClean="0"/>
              <a:t>  </a:t>
            </a:r>
          </a:p>
          <a:p>
            <a:r>
              <a:rPr lang="de-DE" sz="2800" dirty="0" err="1" smtClean="0"/>
              <a:t>There</a:t>
            </a:r>
            <a:r>
              <a:rPr lang="de-DE" sz="2800" dirty="0" smtClean="0"/>
              <a:t> </a:t>
            </a:r>
            <a:r>
              <a:rPr lang="de-DE" sz="2800" dirty="0" err="1" smtClean="0"/>
              <a:t>are</a:t>
            </a:r>
            <a:r>
              <a:rPr lang="de-DE" sz="2800" dirty="0" smtClean="0"/>
              <a:t>, </a:t>
            </a:r>
            <a:r>
              <a:rPr lang="de-DE" sz="2800" dirty="0" err="1" smtClean="0"/>
              <a:t>however</a:t>
            </a:r>
            <a:r>
              <a:rPr lang="de-DE" sz="2800" dirty="0" smtClean="0"/>
              <a:t>,  </a:t>
            </a:r>
            <a:r>
              <a:rPr lang="de-DE" sz="2800" dirty="0" err="1" smtClean="0"/>
              <a:t>quite</a:t>
            </a:r>
            <a:r>
              <a:rPr lang="de-DE" sz="2800" dirty="0" smtClean="0"/>
              <a:t> </a:t>
            </a:r>
            <a:r>
              <a:rPr lang="de-DE" sz="2800" dirty="0" err="1" smtClean="0"/>
              <a:t>likely</a:t>
            </a:r>
            <a:r>
              <a:rPr lang="de-DE" sz="2800" dirty="0" smtClean="0"/>
              <a:t> a </a:t>
            </a:r>
            <a:r>
              <a:rPr lang="de-DE" sz="2800" dirty="0" err="1" smtClean="0"/>
              <a:t>few</a:t>
            </a:r>
            <a:r>
              <a:rPr lang="de-DE" sz="2800" dirty="0" smtClean="0"/>
              <a:t> </a:t>
            </a:r>
            <a:r>
              <a:rPr lang="de-DE" sz="2800" dirty="0" err="1" smtClean="0"/>
              <a:t>usable</a:t>
            </a:r>
            <a:r>
              <a:rPr lang="de-DE" sz="2800" dirty="0" smtClean="0"/>
              <a:t> </a:t>
            </a:r>
            <a:r>
              <a:rPr lang="de-DE" sz="2800" dirty="0" err="1" smtClean="0"/>
              <a:t>planets</a:t>
            </a:r>
            <a:r>
              <a:rPr lang="de-DE" sz="2800" dirty="0" smtClean="0"/>
              <a:t> </a:t>
            </a:r>
            <a:r>
              <a:rPr lang="de-DE" sz="2800" dirty="0" err="1" smtClean="0"/>
              <a:t>within</a:t>
            </a:r>
            <a:r>
              <a:rPr lang="de-DE" sz="2800" dirty="0" smtClean="0"/>
              <a:t>  a 20 light-</a:t>
            </a:r>
            <a:r>
              <a:rPr lang="de-DE" sz="2800" dirty="0" err="1" smtClean="0"/>
              <a:t>year</a:t>
            </a:r>
            <a:r>
              <a:rPr lang="de-DE" sz="2800" dirty="0" smtClean="0"/>
              <a:t> </a:t>
            </a:r>
          </a:p>
          <a:p>
            <a:r>
              <a:rPr lang="de-DE" sz="2800" dirty="0" err="1" smtClean="0"/>
              <a:t>radius</a:t>
            </a:r>
            <a:r>
              <a:rPr lang="de-DE" sz="2800" dirty="0" smtClean="0"/>
              <a:t>. </a:t>
            </a:r>
            <a:endParaRPr lang="de-DE" sz="2800" dirty="0"/>
          </a:p>
        </p:txBody>
      </p:sp>
    </p:spTree>
    <p:extLst>
      <p:ext uri="{BB962C8B-B14F-4D97-AF65-F5344CB8AC3E}">
        <p14:creationId xmlns:p14="http://schemas.microsoft.com/office/powerpoint/2010/main" val="257407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1950" y="504825"/>
            <a:ext cx="7690823" cy="523220"/>
          </a:xfrm>
          <a:prstGeom prst="rect">
            <a:avLst/>
          </a:prstGeom>
          <a:noFill/>
        </p:spPr>
        <p:txBody>
          <a:bodyPr wrap="none" rtlCol="0">
            <a:spAutoFit/>
          </a:bodyPr>
          <a:lstStyle/>
          <a:p>
            <a:r>
              <a:rPr lang="de-DE" sz="2800" dirty="0" err="1" smtClean="0"/>
              <a:t>Is</a:t>
            </a:r>
            <a:r>
              <a:rPr lang="de-DE" sz="2800" dirty="0" smtClean="0"/>
              <a:t> a </a:t>
            </a:r>
            <a:r>
              <a:rPr lang="de-DE" sz="2800" dirty="0" err="1" smtClean="0"/>
              <a:t>distance</a:t>
            </a:r>
            <a:r>
              <a:rPr lang="de-DE" sz="2800" dirty="0" smtClean="0"/>
              <a:t> </a:t>
            </a:r>
            <a:r>
              <a:rPr lang="de-DE" sz="2800" dirty="0" err="1" smtClean="0"/>
              <a:t>of</a:t>
            </a:r>
            <a:r>
              <a:rPr lang="de-DE" sz="2800" dirty="0" smtClean="0"/>
              <a:t> light </a:t>
            </a:r>
            <a:r>
              <a:rPr lang="de-DE" sz="2800" dirty="0" err="1" smtClean="0"/>
              <a:t>years</a:t>
            </a:r>
            <a:r>
              <a:rPr lang="de-DE" sz="2800" dirty="0" smtClean="0"/>
              <a:t> </a:t>
            </a:r>
            <a:r>
              <a:rPr lang="de-DE" sz="2800" dirty="0" err="1" smtClean="0"/>
              <a:t>manageable</a:t>
            </a:r>
            <a:r>
              <a:rPr lang="de-DE" sz="2800" dirty="0" smtClean="0"/>
              <a:t> </a:t>
            </a:r>
            <a:r>
              <a:rPr lang="de-DE" sz="2800" dirty="0" err="1" smtClean="0"/>
              <a:t>for</a:t>
            </a:r>
            <a:r>
              <a:rPr lang="de-DE" sz="2800" dirty="0" smtClean="0"/>
              <a:t> </a:t>
            </a:r>
            <a:r>
              <a:rPr lang="de-DE" sz="2800" dirty="0" err="1" smtClean="0"/>
              <a:t>humans</a:t>
            </a:r>
            <a:r>
              <a:rPr lang="de-DE" sz="2800" dirty="0" smtClean="0"/>
              <a:t>?</a:t>
            </a:r>
            <a:endParaRPr lang="de-DE" sz="2800" dirty="0"/>
          </a:p>
        </p:txBody>
      </p:sp>
      <p:sp>
        <p:nvSpPr>
          <p:cNvPr id="3" name="Textfeld 2"/>
          <p:cNvSpPr txBox="1"/>
          <p:nvPr/>
        </p:nvSpPr>
        <p:spPr>
          <a:xfrm>
            <a:off x="361950" y="1098768"/>
            <a:ext cx="10837069" cy="1384995"/>
          </a:xfrm>
          <a:prstGeom prst="rect">
            <a:avLst/>
          </a:prstGeom>
          <a:noFill/>
        </p:spPr>
        <p:txBody>
          <a:bodyPr wrap="none" rtlCol="0">
            <a:spAutoFit/>
          </a:bodyPr>
          <a:lstStyle/>
          <a:p>
            <a:r>
              <a:rPr lang="de-DE" sz="2800" dirty="0" smtClean="0"/>
              <a:t>The </a:t>
            </a:r>
            <a:r>
              <a:rPr lang="de-DE" sz="2800" dirty="0" err="1" smtClean="0"/>
              <a:t>situation</a:t>
            </a:r>
            <a:r>
              <a:rPr lang="de-DE" sz="2800" dirty="0" smtClean="0"/>
              <a:t> </a:t>
            </a:r>
            <a:r>
              <a:rPr lang="de-DE" sz="2800" dirty="0" err="1" smtClean="0"/>
              <a:t>is</a:t>
            </a:r>
            <a:r>
              <a:rPr lang="de-DE" sz="2800" dirty="0" smtClean="0"/>
              <a:t> </a:t>
            </a:r>
            <a:r>
              <a:rPr lang="de-DE" sz="2800" dirty="0" err="1" smtClean="0"/>
              <a:t>discouraging</a:t>
            </a:r>
            <a:r>
              <a:rPr lang="de-DE" sz="2800" dirty="0" smtClean="0"/>
              <a:t>:</a:t>
            </a:r>
          </a:p>
          <a:p>
            <a:r>
              <a:rPr lang="de-DE" sz="2800" dirty="0" smtClean="0"/>
              <a:t>--- The fastest </a:t>
            </a:r>
            <a:r>
              <a:rPr lang="de-DE" sz="2800" dirty="0" err="1" smtClean="0"/>
              <a:t>speed</a:t>
            </a:r>
            <a:r>
              <a:rPr lang="de-DE" sz="2800" dirty="0" smtClean="0"/>
              <a:t> </a:t>
            </a:r>
            <a:r>
              <a:rPr lang="de-DE" sz="2800" dirty="0" err="1" smtClean="0"/>
              <a:t>of</a:t>
            </a:r>
            <a:r>
              <a:rPr lang="de-DE" sz="2800" dirty="0" smtClean="0"/>
              <a:t> a </a:t>
            </a:r>
            <a:r>
              <a:rPr lang="de-DE" sz="2800" dirty="0" err="1" smtClean="0"/>
              <a:t>space</a:t>
            </a:r>
            <a:r>
              <a:rPr lang="de-DE" sz="2800" dirty="0" smtClean="0"/>
              <a:t> probe </a:t>
            </a:r>
            <a:r>
              <a:rPr lang="de-DE" sz="2800" dirty="0" err="1" smtClean="0"/>
              <a:t>that</a:t>
            </a:r>
            <a:r>
              <a:rPr lang="de-DE" sz="2800" dirty="0" smtClean="0"/>
              <a:t> was </a:t>
            </a:r>
            <a:r>
              <a:rPr lang="de-DE" sz="2800" dirty="0" err="1" smtClean="0"/>
              <a:t>ever</a:t>
            </a:r>
            <a:r>
              <a:rPr lang="de-DE" sz="2800" dirty="0" smtClean="0"/>
              <a:t> </a:t>
            </a:r>
            <a:r>
              <a:rPr lang="de-DE" sz="2800" dirty="0" err="1" smtClean="0"/>
              <a:t>attained</a:t>
            </a:r>
            <a:r>
              <a:rPr lang="de-DE" sz="2800" dirty="0" smtClean="0"/>
              <a:t> so </a:t>
            </a:r>
            <a:r>
              <a:rPr lang="de-DE" sz="2800" dirty="0" err="1" smtClean="0"/>
              <a:t>far</a:t>
            </a:r>
            <a:r>
              <a:rPr lang="de-DE" sz="2800" dirty="0" smtClean="0"/>
              <a:t> was  </a:t>
            </a:r>
          </a:p>
          <a:p>
            <a:r>
              <a:rPr lang="de-DE" sz="2800" dirty="0" smtClean="0"/>
              <a:t>300.000 km per HOUR , i.e. 0.03 % </a:t>
            </a:r>
            <a:r>
              <a:rPr lang="de-DE" sz="2800" dirty="0" err="1" smtClean="0"/>
              <a:t>of</a:t>
            </a:r>
            <a:r>
              <a:rPr lang="de-DE" sz="2800" dirty="0" smtClean="0"/>
              <a:t> </a:t>
            </a:r>
            <a:r>
              <a:rPr lang="de-DE" sz="2800" dirty="0" err="1" smtClean="0"/>
              <a:t>the</a:t>
            </a:r>
            <a:r>
              <a:rPr lang="de-DE" sz="2800" dirty="0" smtClean="0"/>
              <a:t> </a:t>
            </a:r>
            <a:r>
              <a:rPr lang="de-DE" sz="2800" dirty="0" err="1" smtClean="0"/>
              <a:t>speed</a:t>
            </a:r>
            <a:r>
              <a:rPr lang="de-DE" sz="2800" dirty="0" smtClean="0"/>
              <a:t> </a:t>
            </a:r>
            <a:r>
              <a:rPr lang="de-DE" sz="2800" dirty="0" err="1" smtClean="0"/>
              <a:t>of</a:t>
            </a:r>
            <a:r>
              <a:rPr lang="de-DE" sz="2800" dirty="0" smtClean="0"/>
              <a:t> light</a:t>
            </a:r>
          </a:p>
        </p:txBody>
      </p:sp>
      <p:sp>
        <p:nvSpPr>
          <p:cNvPr id="4" name="Textfeld 3"/>
          <p:cNvSpPr txBox="1"/>
          <p:nvPr/>
        </p:nvSpPr>
        <p:spPr>
          <a:xfrm>
            <a:off x="289522" y="2554486"/>
            <a:ext cx="12059840" cy="1384995"/>
          </a:xfrm>
          <a:prstGeom prst="rect">
            <a:avLst/>
          </a:prstGeom>
          <a:noFill/>
        </p:spPr>
        <p:txBody>
          <a:bodyPr wrap="none" rtlCol="0">
            <a:spAutoFit/>
          </a:bodyPr>
          <a:lstStyle/>
          <a:p>
            <a:r>
              <a:rPr lang="de-DE" sz="2800" dirty="0"/>
              <a:t>--- </a:t>
            </a:r>
            <a:r>
              <a:rPr lang="de-DE" sz="2800" dirty="0" smtClean="0"/>
              <a:t>The </a:t>
            </a:r>
            <a:r>
              <a:rPr lang="de-DE" sz="2800" dirty="0" err="1" smtClean="0"/>
              <a:t>space</a:t>
            </a:r>
            <a:r>
              <a:rPr lang="de-DE" sz="2800" dirty="0" smtClean="0"/>
              <a:t> probe Voyager </a:t>
            </a:r>
            <a:r>
              <a:rPr lang="de-DE" sz="2800" dirty="0" err="1" smtClean="0"/>
              <a:t>has</a:t>
            </a:r>
            <a:r>
              <a:rPr lang="de-DE" sz="2800" dirty="0" smtClean="0"/>
              <a:t> </a:t>
            </a:r>
            <a:r>
              <a:rPr lang="de-DE" sz="2800" dirty="0" err="1" smtClean="0"/>
              <a:t>been</a:t>
            </a:r>
            <a:r>
              <a:rPr lang="de-DE" sz="2800" dirty="0" smtClean="0"/>
              <a:t> </a:t>
            </a:r>
            <a:r>
              <a:rPr lang="de-DE" sz="2800" dirty="0" err="1" smtClean="0"/>
              <a:t>underway</a:t>
            </a:r>
            <a:r>
              <a:rPr lang="de-DE" sz="2800" dirty="0" smtClean="0"/>
              <a:t> </a:t>
            </a:r>
            <a:r>
              <a:rPr lang="de-DE" sz="2800" dirty="0" err="1" smtClean="0"/>
              <a:t>for</a:t>
            </a:r>
            <a:r>
              <a:rPr lang="de-DE" sz="2800" dirty="0" smtClean="0"/>
              <a:t> 40 </a:t>
            </a:r>
            <a:r>
              <a:rPr lang="de-DE" sz="2800" dirty="0" err="1" smtClean="0"/>
              <a:t>years</a:t>
            </a:r>
            <a:r>
              <a:rPr lang="de-DE" sz="2800" dirty="0" smtClean="0"/>
              <a:t>. </a:t>
            </a:r>
            <a:r>
              <a:rPr lang="de-DE" sz="2800" dirty="0" err="1" smtClean="0"/>
              <a:t>It</a:t>
            </a:r>
            <a:r>
              <a:rPr lang="de-DE" sz="2800" dirty="0" smtClean="0"/>
              <a:t> </a:t>
            </a:r>
            <a:r>
              <a:rPr lang="de-DE" sz="2800" dirty="0" err="1" smtClean="0"/>
              <a:t>is</a:t>
            </a:r>
            <a:r>
              <a:rPr lang="de-DE" sz="2800" dirty="0" smtClean="0"/>
              <a:t> </a:t>
            </a:r>
            <a:r>
              <a:rPr lang="de-DE" sz="2800" dirty="0" err="1" smtClean="0"/>
              <a:t>now</a:t>
            </a:r>
            <a:endParaRPr lang="de-DE" sz="2800" dirty="0" smtClean="0"/>
          </a:p>
          <a:p>
            <a:r>
              <a:rPr lang="de-DE" sz="2800" dirty="0" smtClean="0"/>
              <a:t>at a </a:t>
            </a:r>
            <a:r>
              <a:rPr lang="de-DE" sz="2800" dirty="0" err="1" smtClean="0"/>
              <a:t>distance</a:t>
            </a:r>
            <a:r>
              <a:rPr lang="de-DE" sz="2800" dirty="0" smtClean="0"/>
              <a:t> </a:t>
            </a:r>
            <a:r>
              <a:rPr lang="de-DE" sz="2800" dirty="0" err="1" smtClean="0"/>
              <a:t>of</a:t>
            </a:r>
            <a:r>
              <a:rPr lang="de-DE" sz="2800" dirty="0" smtClean="0"/>
              <a:t> </a:t>
            </a:r>
            <a:r>
              <a:rPr lang="de-DE" sz="2800" dirty="0" err="1" smtClean="0"/>
              <a:t>some</a:t>
            </a:r>
            <a:r>
              <a:rPr lang="de-DE" sz="2800" dirty="0" smtClean="0"/>
              <a:t> 20 light </a:t>
            </a:r>
            <a:r>
              <a:rPr lang="de-DE" sz="2800" dirty="0" err="1" smtClean="0"/>
              <a:t>hours</a:t>
            </a:r>
            <a:r>
              <a:rPr lang="de-DE" sz="2800" dirty="0" smtClean="0"/>
              <a:t>. Voyager will </a:t>
            </a:r>
            <a:r>
              <a:rPr lang="de-DE" sz="2800" dirty="0" err="1" smtClean="0"/>
              <a:t>reach</a:t>
            </a:r>
            <a:r>
              <a:rPr lang="de-DE" sz="2800" dirty="0" smtClean="0"/>
              <a:t> a different solar </a:t>
            </a:r>
            <a:r>
              <a:rPr lang="de-DE" sz="2800" dirty="0" err="1" smtClean="0"/>
              <a:t>system</a:t>
            </a:r>
            <a:r>
              <a:rPr lang="de-DE" sz="2800" dirty="0" smtClean="0"/>
              <a:t> </a:t>
            </a:r>
            <a:br>
              <a:rPr lang="de-DE" sz="2800" dirty="0" smtClean="0"/>
            </a:br>
            <a:r>
              <a:rPr lang="de-DE" sz="2800" dirty="0" smtClean="0"/>
              <a:t>(</a:t>
            </a:r>
            <a:r>
              <a:rPr lang="de-DE" sz="2800" dirty="0"/>
              <a:t>Sirius) </a:t>
            </a:r>
            <a:r>
              <a:rPr lang="de-DE" sz="2800" dirty="0" smtClean="0"/>
              <a:t>in </a:t>
            </a:r>
            <a:r>
              <a:rPr lang="de-DE" sz="2800" dirty="0"/>
              <a:t>160.000 </a:t>
            </a:r>
            <a:r>
              <a:rPr lang="de-DE" sz="2800" dirty="0" err="1" smtClean="0"/>
              <a:t>years</a:t>
            </a:r>
            <a:endParaRPr lang="de-DE" dirty="0"/>
          </a:p>
        </p:txBody>
      </p:sp>
      <p:sp>
        <p:nvSpPr>
          <p:cNvPr id="5" name="Textfeld 4"/>
          <p:cNvSpPr txBox="1"/>
          <p:nvPr/>
        </p:nvSpPr>
        <p:spPr>
          <a:xfrm>
            <a:off x="361950" y="4080927"/>
            <a:ext cx="11667105" cy="1384995"/>
          </a:xfrm>
          <a:prstGeom prst="rect">
            <a:avLst/>
          </a:prstGeom>
          <a:noFill/>
        </p:spPr>
        <p:txBody>
          <a:bodyPr wrap="none" rtlCol="0">
            <a:spAutoFit/>
          </a:bodyPr>
          <a:lstStyle/>
          <a:p>
            <a:r>
              <a:rPr lang="de-DE" sz="2800" dirty="0"/>
              <a:t>--- </a:t>
            </a:r>
            <a:r>
              <a:rPr lang="de-DE" sz="2800" dirty="0" smtClean="0"/>
              <a:t>A </a:t>
            </a:r>
            <a:r>
              <a:rPr lang="de-DE" sz="2800" dirty="0" err="1" smtClean="0"/>
              <a:t>space</a:t>
            </a:r>
            <a:r>
              <a:rPr lang="de-DE" sz="2800" dirty="0" smtClean="0"/>
              <a:t> probe </a:t>
            </a:r>
            <a:r>
              <a:rPr lang="de-DE" sz="2800" dirty="0" err="1" smtClean="0"/>
              <a:t>that</a:t>
            </a:r>
            <a:r>
              <a:rPr lang="de-DE" sz="2800" dirty="0" smtClean="0"/>
              <a:t> </a:t>
            </a:r>
            <a:r>
              <a:rPr lang="de-DE" sz="2800" dirty="0" err="1" smtClean="0"/>
              <a:t>would</a:t>
            </a:r>
            <a:r>
              <a:rPr lang="de-DE" sz="2800" dirty="0" smtClean="0"/>
              <a:t> </a:t>
            </a:r>
            <a:r>
              <a:rPr lang="de-DE" sz="2800" dirty="0" err="1" smtClean="0"/>
              <a:t>obtain</a:t>
            </a:r>
            <a:r>
              <a:rPr lang="de-DE" sz="2800" dirty="0" smtClean="0"/>
              <a:t> on </a:t>
            </a:r>
            <a:r>
              <a:rPr lang="de-DE" sz="2800" dirty="0" err="1" smtClean="0"/>
              <a:t>its</a:t>
            </a:r>
            <a:r>
              <a:rPr lang="de-DE" sz="2800" dirty="0" smtClean="0"/>
              <a:t> </a:t>
            </a:r>
            <a:r>
              <a:rPr lang="de-DE" sz="2800" dirty="0" err="1" smtClean="0"/>
              <a:t>own</a:t>
            </a:r>
            <a:r>
              <a:rPr lang="de-DE" sz="2800" dirty="0" smtClean="0"/>
              <a:t> just   </a:t>
            </a:r>
            <a:r>
              <a:rPr lang="de-DE" sz="2800" dirty="0"/>
              <a:t>1% </a:t>
            </a:r>
            <a:r>
              <a:rPr lang="de-DE" sz="2800" dirty="0" smtClean="0"/>
              <a:t> </a:t>
            </a:r>
            <a:r>
              <a:rPr lang="de-DE" sz="2800" dirty="0" err="1" smtClean="0"/>
              <a:t>of</a:t>
            </a:r>
            <a:r>
              <a:rPr lang="de-DE" sz="2800" dirty="0" smtClean="0"/>
              <a:t> </a:t>
            </a:r>
            <a:r>
              <a:rPr lang="de-DE" sz="2800" dirty="0" err="1" smtClean="0"/>
              <a:t>the</a:t>
            </a:r>
            <a:r>
              <a:rPr lang="de-DE" sz="2800" dirty="0" smtClean="0"/>
              <a:t> </a:t>
            </a:r>
            <a:r>
              <a:rPr lang="de-DE" sz="2800" dirty="0" err="1" smtClean="0"/>
              <a:t>speed</a:t>
            </a:r>
            <a:r>
              <a:rPr lang="de-DE" sz="2800" dirty="0" smtClean="0"/>
              <a:t> </a:t>
            </a:r>
            <a:r>
              <a:rPr lang="de-DE" sz="2800" dirty="0" err="1" smtClean="0"/>
              <a:t>of</a:t>
            </a:r>
            <a:r>
              <a:rPr lang="de-DE" sz="2800" dirty="0" smtClean="0"/>
              <a:t> light </a:t>
            </a:r>
            <a:endParaRPr lang="de-DE" sz="2800" dirty="0"/>
          </a:p>
          <a:p>
            <a:r>
              <a:rPr lang="de-DE" sz="2800" dirty="0" err="1"/>
              <a:t>w</a:t>
            </a:r>
            <a:r>
              <a:rPr lang="de-DE" sz="2800" dirty="0" err="1" smtClean="0"/>
              <a:t>ould</a:t>
            </a:r>
            <a:r>
              <a:rPr lang="de-DE" sz="2800" dirty="0" smtClean="0"/>
              <a:t> </a:t>
            </a:r>
            <a:r>
              <a:rPr lang="de-DE" sz="2800" dirty="0" err="1" smtClean="0"/>
              <a:t>be</a:t>
            </a:r>
            <a:r>
              <a:rPr lang="de-DE" sz="2800" dirty="0" smtClean="0"/>
              <a:t> an </a:t>
            </a:r>
            <a:r>
              <a:rPr lang="de-DE" sz="2800" dirty="0" err="1" smtClean="0"/>
              <a:t>incredible</a:t>
            </a:r>
            <a:r>
              <a:rPr lang="de-DE" sz="2800" dirty="0" smtClean="0"/>
              <a:t> </a:t>
            </a:r>
            <a:r>
              <a:rPr lang="de-DE" sz="2800" dirty="0" err="1" smtClean="0"/>
              <a:t>sensation</a:t>
            </a:r>
            <a:r>
              <a:rPr lang="de-DE" sz="2800" dirty="0" smtClean="0"/>
              <a:t> (</a:t>
            </a:r>
            <a:r>
              <a:rPr lang="de-DE" sz="2800" dirty="0" err="1" smtClean="0"/>
              <a:t>with</a:t>
            </a:r>
            <a:r>
              <a:rPr lang="de-DE" sz="2800" dirty="0" smtClean="0"/>
              <a:t> a </a:t>
            </a:r>
            <a:r>
              <a:rPr lang="de-DE" sz="2800" dirty="0" err="1" smtClean="0"/>
              <a:t>futuristic</a:t>
            </a:r>
            <a:r>
              <a:rPr lang="de-DE" sz="2800" dirty="0" smtClean="0"/>
              <a:t> </a:t>
            </a:r>
            <a:r>
              <a:rPr lang="de-DE" sz="2800" dirty="0" err="1" smtClean="0"/>
              <a:t>photone-engine</a:t>
            </a:r>
            <a:r>
              <a:rPr lang="de-DE" sz="2800" dirty="0" smtClean="0"/>
              <a:t> </a:t>
            </a:r>
            <a:r>
              <a:rPr lang="de-DE" sz="2800" dirty="0" err="1" smtClean="0"/>
              <a:t>and</a:t>
            </a:r>
            <a:r>
              <a:rPr lang="de-DE" sz="2800" dirty="0"/>
              <a:t> </a:t>
            </a:r>
            <a:r>
              <a:rPr lang="de-DE" sz="2800" dirty="0" err="1" smtClean="0"/>
              <a:t>energy</a:t>
            </a:r>
            <a:r>
              <a:rPr lang="de-DE" sz="2800" dirty="0" smtClean="0"/>
              <a:t> </a:t>
            </a:r>
          </a:p>
          <a:p>
            <a:r>
              <a:rPr lang="de-DE" sz="2800" dirty="0" err="1" smtClean="0"/>
              <a:t>generated</a:t>
            </a:r>
            <a:r>
              <a:rPr lang="de-DE" sz="2800" dirty="0" smtClean="0"/>
              <a:t> </a:t>
            </a:r>
            <a:r>
              <a:rPr lang="de-DE" sz="2800" dirty="0" err="1" smtClean="0"/>
              <a:t>by</a:t>
            </a:r>
            <a:r>
              <a:rPr lang="de-DE" sz="2800" dirty="0" smtClean="0"/>
              <a:t> a </a:t>
            </a:r>
            <a:r>
              <a:rPr lang="de-DE" sz="2800" dirty="0" err="1" smtClean="0"/>
              <a:t>fusion</a:t>
            </a:r>
            <a:r>
              <a:rPr lang="de-DE" sz="2800" dirty="0" smtClean="0"/>
              <a:t> </a:t>
            </a:r>
            <a:r>
              <a:rPr lang="de-DE" sz="2800" dirty="0" err="1" smtClean="0"/>
              <a:t>reactor</a:t>
            </a:r>
            <a:r>
              <a:rPr lang="de-DE" sz="2800" dirty="0" smtClean="0"/>
              <a:t>).</a:t>
            </a:r>
            <a:endParaRPr lang="de-DE" dirty="0"/>
          </a:p>
        </p:txBody>
      </p:sp>
      <p:sp>
        <p:nvSpPr>
          <p:cNvPr id="6" name="Textfeld 5"/>
          <p:cNvSpPr txBox="1"/>
          <p:nvPr/>
        </p:nvSpPr>
        <p:spPr>
          <a:xfrm>
            <a:off x="289522" y="5607368"/>
            <a:ext cx="10941457" cy="954107"/>
          </a:xfrm>
          <a:prstGeom prst="rect">
            <a:avLst/>
          </a:prstGeom>
          <a:noFill/>
        </p:spPr>
        <p:txBody>
          <a:bodyPr wrap="none" rtlCol="0">
            <a:spAutoFit/>
          </a:bodyPr>
          <a:lstStyle/>
          <a:p>
            <a:r>
              <a:rPr lang="de-DE" sz="2800" dirty="0" smtClean="0">
                <a:solidFill>
                  <a:srgbClr val="FF0000"/>
                </a:solidFill>
              </a:rPr>
              <a:t>Note</a:t>
            </a:r>
            <a:r>
              <a:rPr lang="de-DE" sz="2800" dirty="0" smtClean="0"/>
              <a:t>: </a:t>
            </a:r>
            <a:r>
              <a:rPr lang="de-DE" sz="2800" dirty="0" err="1" smtClean="0"/>
              <a:t>Ouside</a:t>
            </a:r>
            <a:r>
              <a:rPr lang="de-DE" sz="2800" dirty="0" smtClean="0"/>
              <a:t> </a:t>
            </a:r>
            <a:r>
              <a:rPr lang="de-DE" sz="2800" dirty="0" err="1" smtClean="0"/>
              <a:t>support</a:t>
            </a:r>
            <a:r>
              <a:rPr lang="de-DE" sz="2800" dirty="0" smtClean="0"/>
              <a:t> („</a:t>
            </a:r>
            <a:r>
              <a:rPr lang="de-DE" sz="2800" dirty="0" err="1" smtClean="0"/>
              <a:t>pushing</a:t>
            </a:r>
            <a:r>
              <a:rPr lang="de-DE" sz="2800" dirty="0" smtClean="0"/>
              <a:t> a probe </a:t>
            </a:r>
            <a:r>
              <a:rPr lang="de-DE" sz="2800" dirty="0" err="1" smtClean="0"/>
              <a:t>by</a:t>
            </a:r>
            <a:r>
              <a:rPr lang="de-DE" sz="2800" dirty="0" smtClean="0"/>
              <a:t> a </a:t>
            </a:r>
            <a:r>
              <a:rPr lang="de-DE" sz="2800" dirty="0" err="1" smtClean="0"/>
              <a:t>laser</a:t>
            </a:r>
            <a:r>
              <a:rPr lang="de-DE" sz="2800" dirty="0" smtClean="0"/>
              <a:t>“) </a:t>
            </a:r>
            <a:r>
              <a:rPr lang="de-DE" sz="2800" dirty="0" err="1" smtClean="0"/>
              <a:t>may</a:t>
            </a:r>
            <a:r>
              <a:rPr lang="de-DE" sz="2800" dirty="0" smtClean="0"/>
              <a:t> </a:t>
            </a:r>
            <a:r>
              <a:rPr lang="de-DE" sz="2800" dirty="0" err="1" smtClean="0"/>
              <a:t>allow</a:t>
            </a:r>
            <a:r>
              <a:rPr lang="de-DE" sz="2800" dirty="0" smtClean="0"/>
              <a:t> </a:t>
            </a:r>
            <a:r>
              <a:rPr lang="de-DE" sz="2800" dirty="0" err="1" smtClean="0"/>
              <a:t>relativistic</a:t>
            </a:r>
            <a:r>
              <a:rPr lang="de-DE" sz="2800" dirty="0" smtClean="0"/>
              <a:t> </a:t>
            </a:r>
            <a:br>
              <a:rPr lang="de-DE" sz="2800" dirty="0" smtClean="0"/>
            </a:br>
            <a:r>
              <a:rPr lang="de-DE" sz="2800" dirty="0" err="1" smtClean="0"/>
              <a:t>speeds</a:t>
            </a:r>
            <a:r>
              <a:rPr lang="de-DE" sz="2800" dirty="0" smtClean="0"/>
              <a:t> </a:t>
            </a:r>
            <a:r>
              <a:rPr lang="de-DE" sz="2800" dirty="0" err="1" smtClean="0"/>
              <a:t>for</a:t>
            </a:r>
            <a:r>
              <a:rPr lang="de-DE" sz="2800" dirty="0" smtClean="0"/>
              <a:t> </a:t>
            </a:r>
            <a:r>
              <a:rPr lang="de-DE" sz="2800" dirty="0" err="1" smtClean="0"/>
              <a:t>small</a:t>
            </a:r>
            <a:r>
              <a:rPr lang="de-DE" sz="2800" dirty="0" smtClean="0"/>
              <a:t> </a:t>
            </a:r>
            <a:r>
              <a:rPr lang="de-DE" sz="2800" dirty="0" err="1" smtClean="0"/>
              <a:t>objects</a:t>
            </a:r>
            <a:r>
              <a:rPr lang="de-DE" sz="2800" dirty="0" smtClean="0"/>
              <a:t>.</a:t>
            </a:r>
            <a:endParaRPr lang="de-DE" sz="2800" dirty="0"/>
          </a:p>
        </p:txBody>
      </p:sp>
    </p:spTree>
    <p:extLst>
      <p:ext uri="{BB962C8B-B14F-4D97-AF65-F5344CB8AC3E}">
        <p14:creationId xmlns:p14="http://schemas.microsoft.com/office/powerpoint/2010/main" val="87445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0525" y="581025"/>
            <a:ext cx="8990474" cy="584775"/>
          </a:xfrm>
          <a:prstGeom prst="rect">
            <a:avLst/>
          </a:prstGeom>
          <a:noFill/>
        </p:spPr>
        <p:txBody>
          <a:bodyPr wrap="none" rtlCol="0">
            <a:spAutoFit/>
          </a:bodyPr>
          <a:lstStyle/>
          <a:p>
            <a:r>
              <a:rPr lang="de-DE" sz="3200" dirty="0" err="1" smtClean="0"/>
              <a:t>Now</a:t>
            </a:r>
            <a:r>
              <a:rPr lang="de-DE" sz="3200" dirty="0" smtClean="0"/>
              <a:t> </a:t>
            </a:r>
            <a:r>
              <a:rPr lang="de-DE" sz="3200" dirty="0" err="1" smtClean="0"/>
              <a:t>let</a:t>
            </a:r>
            <a:r>
              <a:rPr lang="de-DE" sz="3200" dirty="0" smtClean="0"/>
              <a:t> </a:t>
            </a:r>
            <a:r>
              <a:rPr lang="de-DE" sz="3200" dirty="0" err="1" smtClean="0"/>
              <a:t>me</a:t>
            </a:r>
            <a:r>
              <a:rPr lang="de-DE" sz="3200" dirty="0" smtClean="0"/>
              <a:t> </a:t>
            </a:r>
            <a:r>
              <a:rPr lang="de-DE" sz="3200" dirty="0" err="1" smtClean="0"/>
              <a:t>talk</a:t>
            </a:r>
            <a:r>
              <a:rPr lang="de-DE" sz="3200" dirty="0" smtClean="0"/>
              <a:t> on a </a:t>
            </a:r>
            <a:r>
              <a:rPr lang="de-DE" sz="3200" dirty="0" err="1" smtClean="0"/>
              <a:t>topic</a:t>
            </a:r>
            <a:r>
              <a:rPr lang="de-DE" sz="3200" dirty="0" smtClean="0"/>
              <a:t> </a:t>
            </a:r>
            <a:r>
              <a:rPr lang="de-DE" sz="3200" dirty="0" err="1" smtClean="0"/>
              <a:t>closer</a:t>
            </a:r>
            <a:r>
              <a:rPr lang="de-DE" sz="3200" dirty="0" smtClean="0"/>
              <a:t> </a:t>
            </a:r>
            <a:r>
              <a:rPr lang="de-DE" sz="3200" dirty="0" err="1" smtClean="0"/>
              <a:t>to</a:t>
            </a:r>
            <a:r>
              <a:rPr lang="de-DE" sz="3200" dirty="0" smtClean="0"/>
              <a:t> </a:t>
            </a:r>
            <a:r>
              <a:rPr lang="de-DE" sz="3200" dirty="0" err="1" smtClean="0"/>
              <a:t>our</a:t>
            </a:r>
            <a:r>
              <a:rPr lang="de-DE" sz="3200" dirty="0" smtClean="0"/>
              <a:t> </a:t>
            </a:r>
            <a:r>
              <a:rPr lang="de-DE" sz="3200" dirty="0" err="1" smtClean="0"/>
              <a:t>times</a:t>
            </a:r>
            <a:r>
              <a:rPr lang="de-DE" sz="3200" dirty="0" smtClean="0"/>
              <a:t>: Traffic</a:t>
            </a:r>
            <a:endParaRPr lang="de-DE" sz="3200" dirty="0"/>
          </a:p>
        </p:txBody>
      </p:sp>
      <p:sp>
        <p:nvSpPr>
          <p:cNvPr id="3" name="Textfeld 2"/>
          <p:cNvSpPr txBox="1"/>
          <p:nvPr/>
        </p:nvSpPr>
        <p:spPr>
          <a:xfrm>
            <a:off x="-114300" y="1285875"/>
            <a:ext cx="11610294" cy="1384995"/>
          </a:xfrm>
          <a:prstGeom prst="rect">
            <a:avLst/>
          </a:prstGeom>
          <a:noFill/>
        </p:spPr>
        <p:txBody>
          <a:bodyPr wrap="none" rtlCol="0">
            <a:spAutoFit/>
          </a:bodyPr>
          <a:lstStyle/>
          <a:p>
            <a:pPr lvl="1"/>
            <a:r>
              <a:rPr lang="de-DE" sz="2800" dirty="0" err="1" smtClean="0"/>
              <a:t>Discussions</a:t>
            </a:r>
            <a:r>
              <a:rPr lang="de-DE" sz="2800" dirty="0" smtClean="0"/>
              <a:t> </a:t>
            </a:r>
            <a:r>
              <a:rPr lang="de-DE" sz="2800" dirty="0" err="1" smtClean="0"/>
              <a:t>often</a:t>
            </a:r>
            <a:r>
              <a:rPr lang="de-DE" sz="2800" dirty="0" smtClean="0"/>
              <a:t> deal </a:t>
            </a:r>
            <a:r>
              <a:rPr lang="de-DE" sz="2800" dirty="0" err="1" smtClean="0"/>
              <a:t>with</a:t>
            </a:r>
            <a:r>
              <a:rPr lang="de-DE" sz="2800" dirty="0" smtClean="0"/>
              <a:t> individual </a:t>
            </a:r>
            <a:r>
              <a:rPr lang="de-DE" sz="2800" dirty="0" err="1" smtClean="0"/>
              <a:t>traffic</a:t>
            </a:r>
            <a:r>
              <a:rPr lang="de-DE" sz="2800" dirty="0" smtClean="0"/>
              <a:t> versus </a:t>
            </a:r>
            <a:r>
              <a:rPr lang="de-DE" sz="2800" dirty="0" err="1" smtClean="0"/>
              <a:t>public</a:t>
            </a:r>
            <a:r>
              <a:rPr lang="de-DE" sz="2800" dirty="0" smtClean="0"/>
              <a:t> </a:t>
            </a:r>
            <a:r>
              <a:rPr lang="de-DE" sz="2800" dirty="0" err="1" smtClean="0"/>
              <a:t>traffic</a:t>
            </a:r>
            <a:r>
              <a:rPr lang="de-DE" sz="2800" dirty="0" smtClean="0"/>
              <a:t> </a:t>
            </a:r>
            <a:r>
              <a:rPr lang="de-DE" sz="2800" dirty="0" err="1" smtClean="0"/>
              <a:t>and</a:t>
            </a:r>
            <a:r>
              <a:rPr lang="de-DE" sz="2800" dirty="0" smtClean="0"/>
              <a:t> </a:t>
            </a:r>
            <a:r>
              <a:rPr lang="de-DE" sz="2800" dirty="0" err="1" smtClean="0"/>
              <a:t>how</a:t>
            </a:r>
            <a:r>
              <a:rPr lang="de-DE" sz="2800" dirty="0"/>
              <a:t> </a:t>
            </a:r>
            <a:endParaRPr lang="de-DE" sz="2800" dirty="0" smtClean="0"/>
          </a:p>
          <a:p>
            <a:pPr lvl="1"/>
            <a:r>
              <a:rPr lang="de-DE" sz="2800" dirty="0" err="1" smtClean="0"/>
              <a:t>transport</a:t>
            </a:r>
            <a:r>
              <a:rPr lang="de-DE" sz="2800" dirty="0" smtClean="0"/>
              <a:t> </a:t>
            </a:r>
            <a:r>
              <a:rPr lang="de-DE" sz="2800" dirty="0" err="1" smtClean="0"/>
              <a:t>should</a:t>
            </a:r>
            <a:r>
              <a:rPr lang="de-DE" sz="2800" dirty="0" smtClean="0"/>
              <a:t> </a:t>
            </a:r>
            <a:r>
              <a:rPr lang="de-DE" sz="2800" dirty="0" err="1" smtClean="0"/>
              <a:t>be</a:t>
            </a:r>
            <a:r>
              <a:rPr lang="de-DE" sz="2800" dirty="0" smtClean="0"/>
              <a:t> </a:t>
            </a:r>
            <a:r>
              <a:rPr lang="de-DE" sz="2800" dirty="0" err="1" smtClean="0"/>
              <a:t>powered</a:t>
            </a:r>
            <a:r>
              <a:rPr lang="de-DE" sz="2800" dirty="0" smtClean="0"/>
              <a:t>: </a:t>
            </a:r>
            <a:br>
              <a:rPr lang="de-DE" sz="2800" dirty="0" smtClean="0"/>
            </a:br>
            <a:r>
              <a:rPr lang="de-DE" sz="2800" dirty="0" err="1" smtClean="0"/>
              <a:t>combustion</a:t>
            </a:r>
            <a:r>
              <a:rPr lang="de-DE" sz="2800" dirty="0" smtClean="0"/>
              <a:t> </a:t>
            </a:r>
            <a:r>
              <a:rPr lang="de-DE" sz="2800" dirty="0" err="1" smtClean="0"/>
              <a:t>engine</a:t>
            </a:r>
            <a:r>
              <a:rPr lang="de-DE" sz="2800" dirty="0" smtClean="0"/>
              <a:t>, e-</a:t>
            </a:r>
            <a:r>
              <a:rPr lang="de-DE" sz="2800" dirty="0" err="1" smtClean="0"/>
              <a:t>mobility</a:t>
            </a:r>
            <a:r>
              <a:rPr lang="de-DE" sz="2800" dirty="0" smtClean="0"/>
              <a:t>, hydrogen, …?</a:t>
            </a:r>
            <a:endParaRPr lang="de-DE" sz="2800" dirty="0"/>
          </a:p>
        </p:txBody>
      </p:sp>
      <p:sp>
        <p:nvSpPr>
          <p:cNvPr id="4" name="Textfeld 3"/>
          <p:cNvSpPr txBox="1"/>
          <p:nvPr/>
        </p:nvSpPr>
        <p:spPr>
          <a:xfrm>
            <a:off x="390525" y="3043000"/>
            <a:ext cx="11508087" cy="2677656"/>
          </a:xfrm>
          <a:prstGeom prst="rect">
            <a:avLst/>
          </a:prstGeom>
          <a:noFill/>
        </p:spPr>
        <p:txBody>
          <a:bodyPr wrap="none" rtlCol="0">
            <a:spAutoFit/>
          </a:bodyPr>
          <a:lstStyle/>
          <a:p>
            <a:r>
              <a:rPr lang="de-DE" sz="2800" dirty="0" err="1" smtClean="0"/>
              <a:t>My</a:t>
            </a:r>
            <a:r>
              <a:rPr lang="de-DE" sz="2800" dirty="0" smtClean="0"/>
              <a:t> </a:t>
            </a:r>
            <a:r>
              <a:rPr lang="de-DE" sz="2800" dirty="0" err="1" smtClean="0"/>
              <a:t>conviction</a:t>
            </a:r>
            <a:r>
              <a:rPr lang="de-DE" sz="2800" dirty="0" smtClean="0"/>
              <a:t>: </a:t>
            </a:r>
            <a:r>
              <a:rPr lang="de-DE" sz="2800" dirty="0" err="1" smtClean="0"/>
              <a:t>We</a:t>
            </a:r>
            <a:r>
              <a:rPr lang="de-DE" sz="2800" dirty="0" smtClean="0"/>
              <a:t> </a:t>
            </a:r>
            <a:r>
              <a:rPr lang="de-DE" sz="2800" dirty="0" err="1" smtClean="0"/>
              <a:t>should</a:t>
            </a:r>
            <a:r>
              <a:rPr lang="de-DE" sz="2800" dirty="0" smtClean="0"/>
              <a:t> not </a:t>
            </a:r>
            <a:r>
              <a:rPr lang="de-DE" sz="2800" dirty="0" err="1" smtClean="0"/>
              <a:t>give</a:t>
            </a:r>
            <a:r>
              <a:rPr lang="de-DE" sz="2800" dirty="0" smtClean="0"/>
              <a:t> </a:t>
            </a:r>
            <a:r>
              <a:rPr lang="de-DE" sz="2800" dirty="0" err="1" smtClean="0"/>
              <a:t>up</a:t>
            </a:r>
            <a:r>
              <a:rPr lang="de-DE" sz="2800" dirty="0" smtClean="0"/>
              <a:t> </a:t>
            </a:r>
            <a:r>
              <a:rPr lang="de-DE" sz="2800" dirty="0" err="1" smtClean="0"/>
              <a:t>the</a:t>
            </a:r>
            <a:r>
              <a:rPr lang="de-DE" sz="2800" dirty="0" smtClean="0"/>
              <a:t> </a:t>
            </a:r>
            <a:r>
              <a:rPr lang="de-DE" sz="2800" dirty="0" err="1" smtClean="0"/>
              <a:t>great</a:t>
            </a:r>
            <a:r>
              <a:rPr lang="de-DE" sz="2800" dirty="0" smtClean="0"/>
              <a:t> </a:t>
            </a:r>
            <a:r>
              <a:rPr lang="de-DE" sz="2800" dirty="0" err="1" smtClean="0"/>
              <a:t>invention</a:t>
            </a:r>
            <a:r>
              <a:rPr lang="de-DE" sz="2800" dirty="0" smtClean="0"/>
              <a:t> </a:t>
            </a:r>
            <a:r>
              <a:rPr lang="de-DE" sz="2800" dirty="0" err="1" smtClean="0"/>
              <a:t>of</a:t>
            </a:r>
            <a:r>
              <a:rPr lang="de-DE" sz="2800" dirty="0" smtClean="0"/>
              <a:t> individual </a:t>
            </a:r>
            <a:r>
              <a:rPr lang="de-DE" sz="2800" dirty="0" err="1" smtClean="0"/>
              <a:t>traffic</a:t>
            </a:r>
            <a:r>
              <a:rPr lang="de-DE" sz="2800" dirty="0" smtClean="0"/>
              <a:t>, </a:t>
            </a:r>
          </a:p>
          <a:p>
            <a:r>
              <a:rPr lang="de-DE" sz="2800" dirty="0" smtClean="0"/>
              <a:t>BUT: </a:t>
            </a:r>
          </a:p>
          <a:p>
            <a:r>
              <a:rPr lang="de-DE" sz="2800" dirty="0" smtClean="0"/>
              <a:t>--- </a:t>
            </a:r>
            <a:r>
              <a:rPr lang="de-DE" sz="2800" dirty="0" err="1" smtClean="0"/>
              <a:t>Current</a:t>
            </a:r>
            <a:r>
              <a:rPr lang="de-DE" sz="2800" dirty="0" smtClean="0"/>
              <a:t> </a:t>
            </a:r>
            <a:r>
              <a:rPr lang="de-DE" sz="2800" dirty="0" err="1" smtClean="0"/>
              <a:t>cars</a:t>
            </a:r>
            <a:r>
              <a:rPr lang="de-DE" sz="2800" dirty="0" smtClean="0"/>
              <a:t> </a:t>
            </a:r>
            <a:r>
              <a:rPr lang="de-DE" sz="2800" dirty="0" err="1" smtClean="0"/>
              <a:t>are</a:t>
            </a:r>
            <a:r>
              <a:rPr lang="de-DE" sz="2800" dirty="0" smtClean="0"/>
              <a:t> an </a:t>
            </a:r>
            <a:r>
              <a:rPr lang="de-DE" sz="2800" dirty="0" err="1" smtClean="0"/>
              <a:t>unacceptable</a:t>
            </a:r>
            <a:r>
              <a:rPr lang="de-DE" sz="2800" dirty="0" smtClean="0"/>
              <a:t> </a:t>
            </a:r>
            <a:r>
              <a:rPr lang="de-DE" sz="2800" dirty="0" err="1" smtClean="0"/>
              <a:t>compromise</a:t>
            </a:r>
            <a:r>
              <a:rPr lang="de-DE" sz="2800" dirty="0" smtClean="0"/>
              <a:t> </a:t>
            </a:r>
            <a:r>
              <a:rPr lang="de-DE" sz="2800" dirty="0" err="1" smtClean="0"/>
              <a:t>between</a:t>
            </a:r>
            <a:r>
              <a:rPr lang="de-DE" sz="2800" dirty="0" smtClean="0"/>
              <a:t> </a:t>
            </a:r>
            <a:r>
              <a:rPr lang="de-DE" sz="2800" dirty="0" err="1" smtClean="0"/>
              <a:t>one</a:t>
            </a:r>
            <a:r>
              <a:rPr lang="de-DE" sz="2800" dirty="0" smtClean="0"/>
              <a:t>-person </a:t>
            </a:r>
            <a:br>
              <a:rPr lang="de-DE" sz="2800" dirty="0" smtClean="0"/>
            </a:br>
            <a:r>
              <a:rPr lang="de-DE" sz="2800" dirty="0" err="1" smtClean="0"/>
              <a:t>short-haul</a:t>
            </a:r>
            <a:r>
              <a:rPr lang="de-DE" sz="2800" dirty="0" smtClean="0"/>
              <a:t> </a:t>
            </a:r>
            <a:r>
              <a:rPr lang="de-DE" sz="2800" dirty="0" err="1" smtClean="0"/>
              <a:t>transportation</a:t>
            </a:r>
            <a:r>
              <a:rPr lang="de-DE" sz="2800" dirty="0" smtClean="0"/>
              <a:t>, </a:t>
            </a:r>
            <a:r>
              <a:rPr lang="de-DE" sz="2800" dirty="0" err="1" smtClean="0"/>
              <a:t>and</a:t>
            </a:r>
            <a:r>
              <a:rPr lang="de-DE" sz="2800" dirty="0" smtClean="0"/>
              <a:t> </a:t>
            </a:r>
            <a:r>
              <a:rPr lang="de-DE" sz="2800" dirty="0" err="1" smtClean="0"/>
              <a:t>vehicles</a:t>
            </a:r>
            <a:r>
              <a:rPr lang="de-DE" sz="2800" dirty="0" smtClean="0"/>
              <a:t> </a:t>
            </a:r>
            <a:r>
              <a:rPr lang="de-DE" sz="2800" dirty="0" err="1" smtClean="0"/>
              <a:t>carrying</a:t>
            </a:r>
            <a:r>
              <a:rPr lang="de-DE" sz="2800" dirty="0" smtClean="0"/>
              <a:t> a larger </a:t>
            </a:r>
            <a:r>
              <a:rPr lang="de-DE" sz="2800" dirty="0" err="1" smtClean="0"/>
              <a:t>group</a:t>
            </a:r>
            <a:r>
              <a:rPr lang="de-DE" sz="2800" dirty="0" smtClean="0"/>
              <a:t>, like a </a:t>
            </a:r>
            <a:r>
              <a:rPr lang="de-DE" sz="2800" dirty="0" err="1" smtClean="0"/>
              <a:t>family</a:t>
            </a:r>
            <a:r>
              <a:rPr lang="de-DE" sz="2800" dirty="0" smtClean="0"/>
              <a:t>, </a:t>
            </a:r>
            <a:br>
              <a:rPr lang="de-DE" sz="2800" dirty="0" smtClean="0"/>
            </a:br>
            <a:r>
              <a:rPr lang="de-DE" sz="2800" dirty="0" err="1" smtClean="0"/>
              <a:t>to</a:t>
            </a:r>
            <a:r>
              <a:rPr lang="de-DE" sz="2800" dirty="0" smtClean="0"/>
              <a:t> an </a:t>
            </a:r>
            <a:r>
              <a:rPr lang="de-DE" sz="2800" dirty="0" err="1" smtClean="0"/>
              <a:t>excursion</a:t>
            </a:r>
            <a:r>
              <a:rPr lang="de-DE" sz="2800" dirty="0" smtClean="0"/>
              <a:t>/ </a:t>
            </a:r>
            <a:r>
              <a:rPr lang="de-DE" sz="2800" dirty="0" err="1" smtClean="0"/>
              <a:t>holiday</a:t>
            </a:r>
            <a:endParaRPr lang="de-DE" sz="2800" dirty="0" smtClean="0"/>
          </a:p>
          <a:p>
            <a:r>
              <a:rPr lang="de-DE" sz="2800" dirty="0" smtClean="0"/>
              <a:t>---  Long </a:t>
            </a:r>
            <a:r>
              <a:rPr lang="de-DE" sz="2800" dirty="0" err="1" smtClean="0"/>
              <a:t>distance</a:t>
            </a:r>
            <a:r>
              <a:rPr lang="de-DE" sz="2800" dirty="0" smtClean="0"/>
              <a:t> </a:t>
            </a:r>
            <a:r>
              <a:rPr lang="de-DE" sz="2800" dirty="0" err="1" smtClean="0"/>
              <a:t>freight</a:t>
            </a:r>
            <a:r>
              <a:rPr lang="de-DE" sz="2800" dirty="0"/>
              <a:t> </a:t>
            </a:r>
            <a:r>
              <a:rPr lang="de-DE" sz="2800" dirty="0" smtClean="0"/>
              <a:t>must </a:t>
            </a:r>
            <a:r>
              <a:rPr lang="de-DE" sz="2800" dirty="0" err="1" smtClean="0"/>
              <a:t>shift</a:t>
            </a:r>
            <a:r>
              <a:rPr lang="de-DE" sz="2800" dirty="0" smtClean="0"/>
              <a:t> </a:t>
            </a:r>
            <a:r>
              <a:rPr lang="de-DE" sz="2800" dirty="0" err="1" smtClean="0"/>
              <a:t>to</a:t>
            </a:r>
            <a:r>
              <a:rPr lang="de-DE" sz="2800" dirty="0" smtClean="0"/>
              <a:t> </a:t>
            </a:r>
            <a:r>
              <a:rPr lang="de-DE" sz="2800" dirty="0" err="1" smtClean="0"/>
              <a:t>trains</a:t>
            </a:r>
            <a:r>
              <a:rPr lang="de-DE" sz="2800" dirty="0" smtClean="0"/>
              <a:t>  </a:t>
            </a:r>
            <a:endParaRPr lang="de-DE" sz="2800" dirty="0"/>
          </a:p>
        </p:txBody>
      </p:sp>
    </p:spTree>
    <p:extLst>
      <p:ext uri="{BB962C8B-B14F-4D97-AF65-F5344CB8AC3E}">
        <p14:creationId xmlns:p14="http://schemas.microsoft.com/office/powerpoint/2010/main" val="6506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37297" y="1129701"/>
            <a:ext cx="11399339" cy="2677656"/>
          </a:xfrm>
          <a:prstGeom prst="rect">
            <a:avLst/>
          </a:prstGeom>
          <a:noFill/>
        </p:spPr>
        <p:txBody>
          <a:bodyPr wrap="square" rtlCol="0">
            <a:spAutoFit/>
          </a:bodyPr>
          <a:lstStyle/>
          <a:p>
            <a:r>
              <a:rPr lang="de-DE" sz="2800" dirty="0"/>
              <a:t>M</a:t>
            </a:r>
            <a:r>
              <a:rPr lang="de-DE" sz="2800" dirty="0" smtClean="0"/>
              <a:t>ain </a:t>
            </a:r>
            <a:r>
              <a:rPr lang="de-DE" sz="2800" dirty="0" err="1" smtClean="0"/>
              <a:t>thesis</a:t>
            </a:r>
            <a:r>
              <a:rPr lang="de-DE" sz="2800" dirty="0" smtClean="0"/>
              <a:t>: </a:t>
            </a:r>
            <a:r>
              <a:rPr lang="de-DE" sz="2800" dirty="0" err="1" smtClean="0"/>
              <a:t>To</a:t>
            </a:r>
            <a:r>
              <a:rPr lang="de-DE" sz="2800" dirty="0" smtClean="0"/>
              <a:t> </a:t>
            </a:r>
            <a:r>
              <a:rPr lang="de-DE" sz="2800" dirty="0" err="1" smtClean="0"/>
              <a:t>solve</a:t>
            </a:r>
            <a:r>
              <a:rPr lang="de-DE" sz="2800" dirty="0" smtClean="0"/>
              <a:t> </a:t>
            </a:r>
            <a:r>
              <a:rPr lang="de-DE" sz="2800" dirty="0" err="1" smtClean="0"/>
              <a:t>big</a:t>
            </a:r>
            <a:r>
              <a:rPr lang="de-DE" sz="2800" dirty="0" smtClean="0"/>
              <a:t> </a:t>
            </a:r>
            <a:r>
              <a:rPr lang="de-DE" sz="2800" dirty="0" err="1" smtClean="0"/>
              <a:t>problems</a:t>
            </a:r>
            <a:r>
              <a:rPr lang="de-DE" sz="2800" dirty="0" smtClean="0"/>
              <a:t> </a:t>
            </a:r>
            <a:r>
              <a:rPr lang="de-DE" sz="2800" dirty="0" err="1" smtClean="0"/>
              <a:t>we</a:t>
            </a:r>
            <a:r>
              <a:rPr lang="de-DE" sz="2800" dirty="0" smtClean="0"/>
              <a:t> </a:t>
            </a:r>
            <a:r>
              <a:rPr lang="de-DE" sz="2800" dirty="0" err="1" smtClean="0"/>
              <a:t>need</a:t>
            </a:r>
            <a:r>
              <a:rPr lang="de-DE" sz="2800" dirty="0" smtClean="0"/>
              <a:t> </a:t>
            </a:r>
            <a:r>
              <a:rPr lang="de-DE" sz="2800" dirty="0" err="1" smtClean="0"/>
              <a:t>new</a:t>
            </a:r>
            <a:r>
              <a:rPr lang="de-DE" sz="2800" dirty="0" smtClean="0"/>
              <a:t> </a:t>
            </a:r>
            <a:r>
              <a:rPr lang="de-DE" sz="2800" dirty="0" err="1" smtClean="0"/>
              <a:t>ideas</a:t>
            </a:r>
            <a:r>
              <a:rPr lang="de-DE" sz="2800" dirty="0" smtClean="0"/>
              <a:t>, lots </a:t>
            </a:r>
            <a:r>
              <a:rPr lang="de-DE" sz="2800" dirty="0" err="1" smtClean="0"/>
              <a:t>if</a:t>
            </a:r>
            <a:r>
              <a:rPr lang="de-DE" sz="2800" dirty="0" smtClean="0"/>
              <a:t> </a:t>
            </a:r>
            <a:r>
              <a:rPr lang="de-DE" sz="2800" dirty="0" err="1" smtClean="0"/>
              <a:t>imagination</a:t>
            </a:r>
            <a:r>
              <a:rPr lang="de-DE" sz="2800" dirty="0" smtClean="0"/>
              <a:t>: </a:t>
            </a:r>
            <a:r>
              <a:rPr lang="de-DE" sz="2800" dirty="0" err="1" smtClean="0"/>
              <a:t>we</a:t>
            </a:r>
            <a:r>
              <a:rPr lang="de-DE" sz="2800" dirty="0" smtClean="0"/>
              <a:t> </a:t>
            </a:r>
            <a:r>
              <a:rPr lang="de-DE" sz="2800" dirty="0" err="1" smtClean="0"/>
              <a:t>cannot</a:t>
            </a:r>
            <a:r>
              <a:rPr lang="de-DE" sz="2800" dirty="0" smtClean="0"/>
              <a:t>  just </a:t>
            </a:r>
            <a:r>
              <a:rPr lang="de-DE" sz="2800" dirty="0" err="1" smtClean="0"/>
              <a:t>treat</a:t>
            </a:r>
            <a:r>
              <a:rPr lang="de-DE" sz="2800" dirty="0" smtClean="0"/>
              <a:t> </a:t>
            </a:r>
            <a:r>
              <a:rPr lang="de-DE" sz="2800" dirty="0" err="1" smtClean="0"/>
              <a:t>symptoms</a:t>
            </a:r>
            <a:r>
              <a:rPr lang="de-DE" sz="2800" dirty="0" smtClean="0"/>
              <a:t>, but </a:t>
            </a:r>
            <a:r>
              <a:rPr lang="de-DE" sz="2800" dirty="0" err="1" smtClean="0"/>
              <a:t>have</a:t>
            </a:r>
            <a:r>
              <a:rPr lang="de-DE" sz="2800" dirty="0" smtClean="0"/>
              <a:t> </a:t>
            </a:r>
            <a:r>
              <a:rPr lang="de-DE" sz="2800" dirty="0" err="1" smtClean="0"/>
              <a:t>to</a:t>
            </a:r>
            <a:r>
              <a:rPr lang="de-DE" sz="2800" dirty="0" smtClean="0"/>
              <a:t> </a:t>
            </a:r>
            <a:r>
              <a:rPr lang="de-DE" sz="2800" dirty="0" err="1" smtClean="0"/>
              <a:t>attack</a:t>
            </a:r>
            <a:r>
              <a:rPr lang="de-DE" sz="2800" dirty="0" smtClean="0"/>
              <a:t> </a:t>
            </a:r>
            <a:r>
              <a:rPr lang="de-DE" sz="2800" dirty="0" err="1" smtClean="0"/>
              <a:t>the</a:t>
            </a:r>
            <a:r>
              <a:rPr lang="de-DE" sz="2800" dirty="0" smtClean="0"/>
              <a:t> </a:t>
            </a:r>
            <a:r>
              <a:rPr lang="de-DE" sz="2800" dirty="0" err="1" smtClean="0"/>
              <a:t>underlying</a:t>
            </a:r>
            <a:r>
              <a:rPr lang="de-DE" sz="2800" dirty="0" smtClean="0"/>
              <a:t> </a:t>
            </a:r>
            <a:r>
              <a:rPr lang="de-DE" sz="2800" dirty="0" err="1" smtClean="0"/>
              <a:t>issues</a:t>
            </a:r>
            <a:r>
              <a:rPr lang="de-DE" sz="2800" dirty="0" smtClean="0"/>
              <a:t>. </a:t>
            </a:r>
          </a:p>
          <a:p>
            <a:endParaRPr lang="de-DE" sz="2800" dirty="0"/>
          </a:p>
          <a:p>
            <a:endParaRPr lang="de-DE" sz="2800" dirty="0" smtClean="0"/>
          </a:p>
          <a:p>
            <a:r>
              <a:rPr lang="de-DE" sz="2800" dirty="0" smtClean="0"/>
              <a:t>I </a:t>
            </a:r>
            <a:r>
              <a:rPr lang="de-DE" sz="2800" dirty="0" err="1" smtClean="0"/>
              <a:t>cannot</a:t>
            </a:r>
            <a:r>
              <a:rPr lang="de-DE" sz="2800" dirty="0" smtClean="0"/>
              <a:t> </a:t>
            </a:r>
            <a:r>
              <a:rPr lang="de-DE" sz="2800" dirty="0" err="1" smtClean="0"/>
              <a:t>present</a:t>
            </a:r>
            <a:r>
              <a:rPr lang="de-DE" sz="2800" dirty="0" smtClean="0"/>
              <a:t> </a:t>
            </a:r>
            <a:r>
              <a:rPr lang="de-DE" sz="2800" dirty="0" err="1" smtClean="0"/>
              <a:t>solutions</a:t>
            </a:r>
            <a:r>
              <a:rPr lang="de-DE" sz="2800" dirty="0" smtClean="0"/>
              <a:t> </a:t>
            </a:r>
            <a:r>
              <a:rPr lang="de-DE" sz="2800" dirty="0" err="1" smtClean="0"/>
              <a:t>to</a:t>
            </a:r>
            <a:r>
              <a:rPr lang="de-DE" sz="2800" dirty="0" smtClean="0"/>
              <a:t> </a:t>
            </a:r>
            <a:r>
              <a:rPr lang="de-DE" sz="2800" dirty="0" err="1" smtClean="0"/>
              <a:t>many</a:t>
            </a:r>
            <a:r>
              <a:rPr lang="de-DE" sz="2800" dirty="0" smtClean="0"/>
              <a:t> </a:t>
            </a:r>
            <a:r>
              <a:rPr lang="de-DE" sz="2800" dirty="0" err="1" smtClean="0"/>
              <a:t>important</a:t>
            </a:r>
            <a:r>
              <a:rPr lang="de-DE" sz="2800" dirty="0" smtClean="0"/>
              <a:t> </a:t>
            </a:r>
            <a:r>
              <a:rPr lang="de-DE" sz="2800" dirty="0" err="1" smtClean="0"/>
              <a:t>problems</a:t>
            </a:r>
            <a:r>
              <a:rPr lang="de-DE" sz="2800" dirty="0" smtClean="0"/>
              <a:t>, but </a:t>
            </a:r>
            <a:r>
              <a:rPr lang="de-DE" sz="2800" dirty="0" err="1" smtClean="0"/>
              <a:t>can</a:t>
            </a:r>
            <a:r>
              <a:rPr lang="de-DE" sz="2800" dirty="0" smtClean="0"/>
              <a:t> </a:t>
            </a:r>
            <a:r>
              <a:rPr lang="de-DE" sz="2800" dirty="0" err="1" smtClean="0"/>
              <a:t>show</a:t>
            </a:r>
            <a:r>
              <a:rPr lang="de-DE" sz="2800" dirty="0" smtClean="0"/>
              <a:t> </a:t>
            </a:r>
            <a:r>
              <a:rPr lang="de-DE" sz="2800" dirty="0" err="1" smtClean="0"/>
              <a:t>that</a:t>
            </a:r>
            <a:r>
              <a:rPr lang="de-DE" sz="2800" dirty="0" smtClean="0"/>
              <a:t> </a:t>
            </a:r>
            <a:r>
              <a:rPr lang="de-DE" sz="2800" dirty="0" err="1" smtClean="0"/>
              <a:t>imagination</a:t>
            </a:r>
            <a:r>
              <a:rPr lang="de-DE" sz="2800" dirty="0" smtClean="0"/>
              <a:t> </a:t>
            </a:r>
            <a:r>
              <a:rPr lang="de-DE" sz="2800" dirty="0" err="1" smtClean="0"/>
              <a:t>may</a:t>
            </a:r>
            <a:r>
              <a:rPr lang="de-DE" sz="2800" dirty="0" smtClean="0"/>
              <a:t> </a:t>
            </a:r>
            <a:r>
              <a:rPr lang="de-DE" sz="2800" dirty="0" err="1" smtClean="0"/>
              <a:t>lead</a:t>
            </a:r>
            <a:r>
              <a:rPr lang="de-DE" sz="2800" dirty="0" smtClean="0"/>
              <a:t> </a:t>
            </a:r>
            <a:r>
              <a:rPr lang="de-DE" sz="2800" dirty="0" err="1" smtClean="0"/>
              <a:t>to</a:t>
            </a:r>
            <a:r>
              <a:rPr lang="de-DE" sz="2800" dirty="0" smtClean="0"/>
              <a:t> </a:t>
            </a:r>
            <a:r>
              <a:rPr lang="de-DE" sz="2800" dirty="0" err="1" smtClean="0"/>
              <a:t>new</a:t>
            </a:r>
            <a:r>
              <a:rPr lang="de-DE" sz="2800" dirty="0" smtClean="0"/>
              <a:t> </a:t>
            </a:r>
            <a:r>
              <a:rPr lang="de-DE" sz="2800" dirty="0" err="1" smtClean="0"/>
              <a:t>approaches</a:t>
            </a:r>
            <a:r>
              <a:rPr lang="de-DE" sz="2800" dirty="0" smtClean="0"/>
              <a:t> . </a:t>
            </a:r>
            <a:endParaRPr lang="de-DE" sz="2800" dirty="0"/>
          </a:p>
        </p:txBody>
      </p:sp>
      <p:sp>
        <p:nvSpPr>
          <p:cNvPr id="2" name="Textfeld 1"/>
          <p:cNvSpPr txBox="1"/>
          <p:nvPr/>
        </p:nvSpPr>
        <p:spPr>
          <a:xfrm>
            <a:off x="337298" y="4496338"/>
            <a:ext cx="11399339" cy="954107"/>
          </a:xfrm>
          <a:prstGeom prst="rect">
            <a:avLst/>
          </a:prstGeom>
          <a:noFill/>
        </p:spPr>
        <p:txBody>
          <a:bodyPr wrap="none" rtlCol="0">
            <a:spAutoFit/>
          </a:bodyPr>
          <a:lstStyle/>
          <a:p>
            <a:r>
              <a:rPr lang="de-AT" sz="2800" dirty="0" smtClean="0">
                <a:solidFill>
                  <a:srgbClr val="8E0000"/>
                </a:solidFill>
              </a:rPr>
              <a:t>I am a </a:t>
            </a:r>
            <a:r>
              <a:rPr lang="de-AT" sz="2800" dirty="0" err="1" smtClean="0">
                <a:solidFill>
                  <a:srgbClr val="8E0000"/>
                </a:solidFill>
              </a:rPr>
              <a:t>computer</a:t>
            </a:r>
            <a:r>
              <a:rPr lang="de-AT" sz="2800" dirty="0" smtClean="0">
                <a:solidFill>
                  <a:srgbClr val="8E0000"/>
                </a:solidFill>
              </a:rPr>
              <a:t> </a:t>
            </a:r>
            <a:r>
              <a:rPr lang="de-AT" sz="2800" dirty="0" err="1" smtClean="0">
                <a:solidFill>
                  <a:srgbClr val="8E0000"/>
                </a:solidFill>
              </a:rPr>
              <a:t>scientist</a:t>
            </a:r>
            <a:r>
              <a:rPr lang="de-AT" sz="2800" dirty="0" smtClean="0">
                <a:solidFill>
                  <a:srgbClr val="8E0000"/>
                </a:solidFill>
              </a:rPr>
              <a:t>. But I </a:t>
            </a:r>
            <a:r>
              <a:rPr lang="de-AT" sz="2800" dirty="0" err="1" smtClean="0">
                <a:solidFill>
                  <a:srgbClr val="8E0000"/>
                </a:solidFill>
              </a:rPr>
              <a:t>start</a:t>
            </a:r>
            <a:r>
              <a:rPr lang="de-AT" sz="2800" dirty="0" smtClean="0">
                <a:solidFill>
                  <a:srgbClr val="8E0000"/>
                </a:solidFill>
              </a:rPr>
              <a:t> </a:t>
            </a:r>
            <a:r>
              <a:rPr lang="de-AT" sz="2800" dirty="0" err="1" smtClean="0">
                <a:solidFill>
                  <a:srgbClr val="8E0000"/>
                </a:solidFill>
              </a:rPr>
              <a:t>speculations</a:t>
            </a:r>
            <a:r>
              <a:rPr lang="de-AT" sz="2800" dirty="0" smtClean="0">
                <a:solidFill>
                  <a:srgbClr val="8E0000"/>
                </a:solidFill>
              </a:rPr>
              <a:t> in </a:t>
            </a:r>
            <a:r>
              <a:rPr lang="de-AT" sz="2800" dirty="0" err="1" smtClean="0">
                <a:solidFill>
                  <a:srgbClr val="8E0000"/>
                </a:solidFill>
              </a:rPr>
              <a:t>rather</a:t>
            </a:r>
            <a:r>
              <a:rPr lang="de-AT" sz="2800" dirty="0" smtClean="0">
                <a:solidFill>
                  <a:srgbClr val="8E0000"/>
                </a:solidFill>
              </a:rPr>
              <a:t> different </a:t>
            </a:r>
            <a:r>
              <a:rPr lang="de-AT" sz="2800" dirty="0" err="1" smtClean="0">
                <a:solidFill>
                  <a:srgbClr val="8E0000"/>
                </a:solidFill>
              </a:rPr>
              <a:t>areas</a:t>
            </a:r>
            <a:r>
              <a:rPr lang="de-AT" sz="2800" dirty="0" smtClean="0">
                <a:solidFill>
                  <a:srgbClr val="8E0000"/>
                </a:solidFill>
              </a:rPr>
              <a:t>, </a:t>
            </a:r>
          </a:p>
          <a:p>
            <a:r>
              <a:rPr lang="de-AT" sz="2800" dirty="0" err="1" smtClean="0">
                <a:solidFill>
                  <a:srgbClr val="8E0000"/>
                </a:solidFill>
              </a:rPr>
              <a:t>and</a:t>
            </a:r>
            <a:r>
              <a:rPr lang="de-AT" sz="2800" dirty="0" smtClean="0">
                <a:solidFill>
                  <a:srgbClr val="8E0000"/>
                </a:solidFill>
              </a:rPr>
              <a:t> will turn </a:t>
            </a:r>
            <a:r>
              <a:rPr lang="de-AT" sz="2800" dirty="0" err="1" smtClean="0">
                <a:solidFill>
                  <a:srgbClr val="8E0000"/>
                </a:solidFill>
              </a:rPr>
              <a:t>to</a:t>
            </a:r>
            <a:r>
              <a:rPr lang="de-AT" sz="2800" dirty="0" smtClean="0">
                <a:solidFill>
                  <a:srgbClr val="8E0000"/>
                </a:solidFill>
              </a:rPr>
              <a:t> </a:t>
            </a:r>
            <a:r>
              <a:rPr lang="de-AT" sz="2800" dirty="0" err="1" smtClean="0">
                <a:solidFill>
                  <a:srgbClr val="8E0000"/>
                </a:solidFill>
              </a:rPr>
              <a:t>computer</a:t>
            </a:r>
            <a:r>
              <a:rPr lang="de-AT" sz="2800" dirty="0" smtClean="0">
                <a:solidFill>
                  <a:srgbClr val="8E0000"/>
                </a:solidFill>
              </a:rPr>
              <a:t> </a:t>
            </a:r>
            <a:r>
              <a:rPr lang="de-AT" sz="2800" dirty="0" err="1" smtClean="0">
                <a:solidFill>
                  <a:srgbClr val="8E0000"/>
                </a:solidFill>
              </a:rPr>
              <a:t>related</a:t>
            </a:r>
            <a:r>
              <a:rPr lang="de-AT" sz="2800" dirty="0" smtClean="0">
                <a:solidFill>
                  <a:srgbClr val="8E0000"/>
                </a:solidFill>
              </a:rPr>
              <a:t> </a:t>
            </a:r>
            <a:r>
              <a:rPr lang="de-AT" sz="2800" dirty="0" err="1" smtClean="0">
                <a:solidFill>
                  <a:srgbClr val="8E0000"/>
                </a:solidFill>
              </a:rPr>
              <a:t>issues</a:t>
            </a:r>
            <a:r>
              <a:rPr lang="de-AT" sz="2800" dirty="0" smtClean="0">
                <a:solidFill>
                  <a:srgbClr val="8E0000"/>
                </a:solidFill>
              </a:rPr>
              <a:t> </a:t>
            </a:r>
            <a:r>
              <a:rPr lang="de-AT" sz="2800" dirty="0" err="1" smtClean="0">
                <a:solidFill>
                  <a:srgbClr val="8E0000"/>
                </a:solidFill>
              </a:rPr>
              <a:t>later</a:t>
            </a:r>
            <a:r>
              <a:rPr lang="de-AT" sz="2800" dirty="0" smtClean="0">
                <a:solidFill>
                  <a:srgbClr val="8E0000"/>
                </a:solidFill>
              </a:rPr>
              <a:t> in </a:t>
            </a:r>
            <a:r>
              <a:rPr lang="de-AT" sz="2800" dirty="0" err="1" smtClean="0">
                <a:solidFill>
                  <a:srgbClr val="8E0000"/>
                </a:solidFill>
              </a:rPr>
              <a:t>my</a:t>
            </a:r>
            <a:r>
              <a:rPr lang="de-AT" sz="2800" dirty="0" smtClean="0">
                <a:solidFill>
                  <a:srgbClr val="8E0000"/>
                </a:solidFill>
              </a:rPr>
              <a:t> </a:t>
            </a:r>
            <a:r>
              <a:rPr lang="de-AT" sz="2800" dirty="0" err="1" smtClean="0">
                <a:solidFill>
                  <a:srgbClr val="8E0000"/>
                </a:solidFill>
              </a:rPr>
              <a:t>talk</a:t>
            </a:r>
            <a:r>
              <a:rPr lang="de-AT" sz="2800" dirty="0" smtClean="0">
                <a:solidFill>
                  <a:srgbClr val="8E0000"/>
                </a:solidFill>
              </a:rPr>
              <a:t>. </a:t>
            </a:r>
            <a:endParaRPr lang="de-AT" sz="2800" dirty="0">
              <a:solidFill>
                <a:srgbClr val="8E0000"/>
              </a:solidFill>
            </a:endParaRPr>
          </a:p>
        </p:txBody>
      </p:sp>
    </p:spTree>
    <p:extLst>
      <p:ext uri="{BB962C8B-B14F-4D97-AF65-F5344CB8AC3E}">
        <p14:creationId xmlns:p14="http://schemas.microsoft.com/office/powerpoint/2010/main" val="254350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13065" y="732482"/>
            <a:ext cx="10910551" cy="1815882"/>
          </a:xfrm>
          <a:prstGeom prst="rect">
            <a:avLst/>
          </a:prstGeom>
          <a:noFill/>
        </p:spPr>
        <p:txBody>
          <a:bodyPr wrap="none" rtlCol="0">
            <a:spAutoFit/>
          </a:bodyPr>
          <a:lstStyle/>
          <a:p>
            <a:r>
              <a:rPr lang="de-DE" sz="2800" dirty="0" smtClean="0"/>
              <a:t>First </a:t>
            </a:r>
            <a:r>
              <a:rPr lang="de-DE" sz="2800" dirty="0" err="1" smtClean="0"/>
              <a:t>radical</a:t>
            </a:r>
            <a:r>
              <a:rPr lang="de-DE" sz="2800" dirty="0" smtClean="0"/>
              <a:t> </a:t>
            </a:r>
            <a:r>
              <a:rPr lang="de-DE" sz="2800" dirty="0" err="1" smtClean="0"/>
              <a:t>solution</a:t>
            </a:r>
            <a:r>
              <a:rPr lang="de-DE" sz="2800" dirty="0" smtClean="0"/>
              <a:t>: </a:t>
            </a:r>
          </a:p>
          <a:p>
            <a:endParaRPr lang="de-DE" sz="2800" dirty="0" smtClean="0"/>
          </a:p>
          <a:p>
            <a:r>
              <a:rPr lang="de-DE" sz="2800" dirty="0" smtClean="0"/>
              <a:t>Massive </a:t>
            </a:r>
            <a:r>
              <a:rPr lang="de-DE" sz="2800" dirty="0" err="1" smtClean="0"/>
              <a:t>increase</a:t>
            </a:r>
            <a:r>
              <a:rPr lang="de-DE" sz="2800" dirty="0" smtClean="0"/>
              <a:t> </a:t>
            </a:r>
            <a:r>
              <a:rPr lang="de-DE" sz="2800" dirty="0" err="1" smtClean="0"/>
              <a:t>of</a:t>
            </a:r>
            <a:r>
              <a:rPr lang="de-DE" sz="2800" dirty="0" smtClean="0"/>
              <a:t> </a:t>
            </a:r>
            <a:r>
              <a:rPr lang="de-DE" sz="2800" dirty="0" err="1" smtClean="0"/>
              <a:t>tax</a:t>
            </a:r>
            <a:r>
              <a:rPr lang="de-DE" sz="2800" dirty="0" smtClean="0"/>
              <a:t> on </a:t>
            </a:r>
            <a:r>
              <a:rPr lang="de-DE" sz="2800" dirty="0" err="1" smtClean="0"/>
              <a:t>fuel</a:t>
            </a:r>
            <a:r>
              <a:rPr lang="de-DE" sz="2800" dirty="0" smtClean="0"/>
              <a:t> </a:t>
            </a:r>
            <a:r>
              <a:rPr lang="de-DE" sz="2800" dirty="0" err="1" smtClean="0"/>
              <a:t>and</a:t>
            </a:r>
            <a:r>
              <a:rPr lang="de-DE" sz="2800" dirty="0" smtClean="0"/>
              <a:t> </a:t>
            </a:r>
            <a:r>
              <a:rPr lang="de-DE" sz="2800" dirty="0" err="1" smtClean="0"/>
              <a:t>size</a:t>
            </a:r>
            <a:r>
              <a:rPr lang="de-DE" sz="2800" dirty="0" smtClean="0"/>
              <a:t> </a:t>
            </a:r>
            <a:r>
              <a:rPr lang="de-DE" sz="2800" dirty="0" err="1" smtClean="0"/>
              <a:t>of</a:t>
            </a:r>
            <a:r>
              <a:rPr lang="de-DE" sz="2800" dirty="0" smtClean="0"/>
              <a:t> </a:t>
            </a:r>
            <a:r>
              <a:rPr lang="de-DE" sz="2800" dirty="0" err="1" smtClean="0"/>
              <a:t>cars</a:t>
            </a:r>
            <a:r>
              <a:rPr lang="de-DE" sz="2800" dirty="0" smtClean="0"/>
              <a:t>, </a:t>
            </a:r>
            <a:r>
              <a:rPr lang="de-DE" sz="2800" dirty="0" err="1" smtClean="0"/>
              <a:t>revenues</a:t>
            </a:r>
            <a:r>
              <a:rPr lang="de-DE" sz="2800" dirty="0" smtClean="0"/>
              <a:t> </a:t>
            </a:r>
            <a:r>
              <a:rPr lang="de-DE" sz="2800" dirty="0" err="1" smtClean="0"/>
              <a:t>for</a:t>
            </a:r>
            <a:r>
              <a:rPr lang="de-DE" sz="2800" dirty="0" smtClean="0"/>
              <a:t> </a:t>
            </a:r>
            <a:r>
              <a:rPr lang="de-DE" sz="2800" dirty="0" err="1" smtClean="0"/>
              <a:t>research</a:t>
            </a:r>
            <a:r>
              <a:rPr lang="de-DE" sz="2800" dirty="0" smtClean="0"/>
              <a:t> </a:t>
            </a:r>
            <a:r>
              <a:rPr lang="de-DE" sz="2800" dirty="0" err="1" smtClean="0"/>
              <a:t>and</a:t>
            </a:r>
            <a:r>
              <a:rPr lang="de-DE" sz="2800" dirty="0" smtClean="0"/>
              <a:t> </a:t>
            </a:r>
            <a:br>
              <a:rPr lang="de-DE" sz="2800" dirty="0" smtClean="0"/>
            </a:br>
            <a:r>
              <a:rPr lang="de-DE" sz="2800" dirty="0" err="1" smtClean="0"/>
              <a:t>other</a:t>
            </a:r>
            <a:r>
              <a:rPr lang="de-DE" sz="2800" dirty="0" smtClean="0"/>
              <a:t> </a:t>
            </a:r>
            <a:r>
              <a:rPr lang="de-DE" sz="2800" dirty="0" err="1" smtClean="0"/>
              <a:t>measures</a:t>
            </a:r>
            <a:r>
              <a:rPr lang="de-DE" sz="2800" dirty="0" smtClean="0"/>
              <a:t> (</a:t>
            </a:r>
            <a:r>
              <a:rPr lang="de-DE" sz="2800" dirty="0" err="1" smtClean="0"/>
              <a:t>to</a:t>
            </a:r>
            <a:r>
              <a:rPr lang="de-DE" sz="2800" dirty="0" smtClean="0"/>
              <a:t> </a:t>
            </a:r>
            <a:r>
              <a:rPr lang="de-DE" sz="2800" dirty="0" err="1" smtClean="0"/>
              <a:t>be</a:t>
            </a:r>
            <a:r>
              <a:rPr lang="de-DE" sz="2800" dirty="0" smtClean="0"/>
              <a:t> </a:t>
            </a:r>
            <a:r>
              <a:rPr lang="de-DE" sz="2800" dirty="0" err="1" smtClean="0"/>
              <a:t>explained</a:t>
            </a:r>
            <a:r>
              <a:rPr lang="de-DE" sz="2800" dirty="0" smtClean="0"/>
              <a:t> in a </a:t>
            </a:r>
            <a:r>
              <a:rPr lang="de-DE" sz="2800" dirty="0" err="1" smtClean="0"/>
              <a:t>minute</a:t>
            </a:r>
            <a:r>
              <a:rPr lang="de-DE" sz="2800" dirty="0" smtClean="0"/>
              <a:t>).</a:t>
            </a:r>
            <a:endParaRPr lang="de-DE" sz="2800" dirty="0"/>
          </a:p>
        </p:txBody>
      </p:sp>
      <p:sp>
        <p:nvSpPr>
          <p:cNvPr id="5" name="Textfeld 4"/>
          <p:cNvSpPr txBox="1"/>
          <p:nvPr/>
        </p:nvSpPr>
        <p:spPr>
          <a:xfrm>
            <a:off x="413065" y="3177453"/>
            <a:ext cx="10737555" cy="2523768"/>
          </a:xfrm>
          <a:prstGeom prst="rect">
            <a:avLst/>
          </a:prstGeom>
          <a:noFill/>
        </p:spPr>
        <p:txBody>
          <a:bodyPr wrap="none" rtlCol="0">
            <a:spAutoFit/>
          </a:bodyPr>
          <a:lstStyle/>
          <a:p>
            <a:r>
              <a:rPr lang="de-DE" sz="2800" dirty="0" err="1" smtClean="0">
                <a:solidFill>
                  <a:srgbClr val="8E0000"/>
                </a:solidFill>
              </a:rPr>
              <a:t>Advantanges</a:t>
            </a:r>
            <a:r>
              <a:rPr lang="de-DE" sz="2800" dirty="0" smtClean="0">
                <a:solidFill>
                  <a:srgbClr val="8E0000"/>
                </a:solidFill>
              </a:rPr>
              <a:t>: </a:t>
            </a:r>
          </a:p>
          <a:p>
            <a:r>
              <a:rPr lang="de-DE" sz="2800" dirty="0" smtClean="0">
                <a:solidFill>
                  <a:srgbClr val="8E0000"/>
                </a:solidFill>
              </a:rPr>
              <a:t>--- </a:t>
            </a:r>
            <a:r>
              <a:rPr lang="de-DE" sz="2800" dirty="0" err="1" smtClean="0">
                <a:solidFill>
                  <a:srgbClr val="8E0000"/>
                </a:solidFill>
              </a:rPr>
              <a:t>Favours</a:t>
            </a:r>
            <a:r>
              <a:rPr lang="de-DE" sz="2800" dirty="0" smtClean="0">
                <a:solidFill>
                  <a:srgbClr val="8E0000"/>
                </a:solidFill>
              </a:rPr>
              <a:t> </a:t>
            </a:r>
            <a:r>
              <a:rPr lang="de-DE" sz="2800" dirty="0" err="1" smtClean="0">
                <a:solidFill>
                  <a:srgbClr val="8E0000"/>
                </a:solidFill>
              </a:rPr>
              <a:t>smaller</a:t>
            </a:r>
            <a:r>
              <a:rPr lang="de-DE" sz="2800" dirty="0" smtClean="0">
                <a:solidFill>
                  <a:srgbClr val="8E0000"/>
                </a:solidFill>
              </a:rPr>
              <a:t> </a:t>
            </a:r>
            <a:r>
              <a:rPr lang="de-DE" sz="2800" dirty="0" err="1" smtClean="0">
                <a:solidFill>
                  <a:srgbClr val="8E0000"/>
                </a:solidFill>
              </a:rPr>
              <a:t>cars</a:t>
            </a:r>
            <a:r>
              <a:rPr lang="de-DE" sz="2800" dirty="0" smtClean="0">
                <a:solidFill>
                  <a:srgbClr val="8E0000"/>
                </a:solidFill>
              </a:rPr>
              <a:t> </a:t>
            </a:r>
            <a:r>
              <a:rPr lang="de-DE" sz="2800" dirty="0" err="1" smtClean="0">
                <a:solidFill>
                  <a:srgbClr val="8E0000"/>
                </a:solidFill>
              </a:rPr>
              <a:t>with</a:t>
            </a:r>
            <a:r>
              <a:rPr lang="de-DE" sz="2800" dirty="0" smtClean="0">
                <a:solidFill>
                  <a:srgbClr val="8E0000"/>
                </a:solidFill>
              </a:rPr>
              <a:t> </a:t>
            </a:r>
            <a:r>
              <a:rPr lang="de-DE" sz="2800" dirty="0" err="1" smtClean="0">
                <a:solidFill>
                  <a:srgbClr val="8E0000"/>
                </a:solidFill>
              </a:rPr>
              <a:t>low</a:t>
            </a:r>
            <a:r>
              <a:rPr lang="de-DE" sz="2800" dirty="0" smtClean="0">
                <a:solidFill>
                  <a:srgbClr val="8E0000"/>
                </a:solidFill>
              </a:rPr>
              <a:t> </a:t>
            </a:r>
            <a:r>
              <a:rPr lang="de-DE" sz="2800" dirty="0" err="1" smtClean="0">
                <a:solidFill>
                  <a:srgbClr val="8E0000"/>
                </a:solidFill>
              </a:rPr>
              <a:t>fuel</a:t>
            </a:r>
            <a:r>
              <a:rPr lang="de-DE" sz="2800" dirty="0" smtClean="0">
                <a:solidFill>
                  <a:srgbClr val="8E0000"/>
                </a:solidFill>
              </a:rPr>
              <a:t> </a:t>
            </a:r>
            <a:r>
              <a:rPr lang="de-DE" sz="2800" dirty="0" err="1" smtClean="0">
                <a:solidFill>
                  <a:srgbClr val="8E0000"/>
                </a:solidFill>
              </a:rPr>
              <a:t>consumption</a:t>
            </a:r>
            <a:endParaRPr lang="de-DE" sz="2800" dirty="0" smtClean="0">
              <a:solidFill>
                <a:srgbClr val="8E0000"/>
              </a:solidFill>
            </a:endParaRPr>
          </a:p>
          <a:p>
            <a:r>
              <a:rPr lang="de-DE" sz="2800" dirty="0" smtClean="0">
                <a:solidFill>
                  <a:srgbClr val="8E0000"/>
                </a:solidFill>
              </a:rPr>
              <a:t>--- </a:t>
            </a:r>
            <a:r>
              <a:rPr lang="de-DE" sz="2800" dirty="0" err="1" smtClean="0">
                <a:solidFill>
                  <a:srgbClr val="8E0000"/>
                </a:solidFill>
              </a:rPr>
              <a:t>Persons</a:t>
            </a:r>
            <a:r>
              <a:rPr lang="de-DE" sz="2800" dirty="0" smtClean="0">
                <a:solidFill>
                  <a:srgbClr val="8E0000"/>
                </a:solidFill>
              </a:rPr>
              <a:t> </a:t>
            </a:r>
            <a:r>
              <a:rPr lang="de-DE" sz="2800" dirty="0" err="1" smtClean="0">
                <a:solidFill>
                  <a:srgbClr val="8E0000"/>
                </a:solidFill>
              </a:rPr>
              <a:t>and</a:t>
            </a:r>
            <a:r>
              <a:rPr lang="de-DE" sz="2800" dirty="0" smtClean="0">
                <a:solidFill>
                  <a:srgbClr val="8E0000"/>
                </a:solidFill>
              </a:rPr>
              <a:t> </a:t>
            </a:r>
            <a:r>
              <a:rPr lang="de-DE" sz="2800" dirty="0" err="1" smtClean="0">
                <a:solidFill>
                  <a:srgbClr val="8E0000"/>
                </a:solidFill>
              </a:rPr>
              <a:t>freight</a:t>
            </a:r>
            <a:r>
              <a:rPr lang="de-DE" sz="2800" dirty="0" smtClean="0">
                <a:solidFill>
                  <a:srgbClr val="8E0000"/>
                </a:solidFill>
              </a:rPr>
              <a:t> </a:t>
            </a:r>
            <a:r>
              <a:rPr lang="de-DE" sz="2800" dirty="0" err="1" smtClean="0">
                <a:solidFill>
                  <a:srgbClr val="8E0000"/>
                </a:solidFill>
              </a:rPr>
              <a:t>move</a:t>
            </a:r>
            <a:r>
              <a:rPr lang="de-DE" sz="2800" dirty="0" smtClean="0">
                <a:solidFill>
                  <a:srgbClr val="8E0000"/>
                </a:solidFill>
              </a:rPr>
              <a:t> </a:t>
            </a:r>
            <a:r>
              <a:rPr lang="de-DE" sz="2800" dirty="0" err="1" smtClean="0">
                <a:solidFill>
                  <a:srgbClr val="8E0000"/>
                </a:solidFill>
              </a:rPr>
              <a:t>to</a:t>
            </a:r>
            <a:r>
              <a:rPr lang="de-DE" sz="2800" dirty="0" smtClean="0">
                <a:solidFill>
                  <a:srgbClr val="8E0000"/>
                </a:solidFill>
              </a:rPr>
              <a:t> </a:t>
            </a:r>
            <a:r>
              <a:rPr lang="de-DE" sz="2800" dirty="0" err="1" smtClean="0">
                <a:solidFill>
                  <a:srgbClr val="8E0000"/>
                </a:solidFill>
              </a:rPr>
              <a:t>trains</a:t>
            </a:r>
            <a:r>
              <a:rPr lang="de-DE" sz="2800" dirty="0" smtClean="0">
                <a:solidFill>
                  <a:srgbClr val="8E0000"/>
                </a:solidFill>
              </a:rPr>
              <a:t> </a:t>
            </a:r>
            <a:r>
              <a:rPr lang="de-DE" sz="2800" dirty="0" err="1" smtClean="0">
                <a:solidFill>
                  <a:srgbClr val="8E0000"/>
                </a:solidFill>
              </a:rPr>
              <a:t>where</a:t>
            </a:r>
            <a:r>
              <a:rPr lang="de-DE" sz="2800" dirty="0" smtClean="0">
                <a:solidFill>
                  <a:srgbClr val="8E0000"/>
                </a:solidFill>
              </a:rPr>
              <a:t> </a:t>
            </a:r>
            <a:r>
              <a:rPr lang="de-DE" sz="2800" dirty="0" err="1" smtClean="0">
                <a:solidFill>
                  <a:srgbClr val="8E0000"/>
                </a:solidFill>
              </a:rPr>
              <a:t>possible</a:t>
            </a:r>
            <a:endParaRPr lang="de-DE" sz="2800" dirty="0" smtClean="0">
              <a:solidFill>
                <a:srgbClr val="8E0000"/>
              </a:solidFill>
            </a:endParaRPr>
          </a:p>
          <a:p>
            <a:r>
              <a:rPr lang="de-DE" sz="2800" dirty="0" smtClean="0">
                <a:solidFill>
                  <a:srgbClr val="8E0000"/>
                </a:solidFill>
              </a:rPr>
              <a:t>--- Rental </a:t>
            </a:r>
            <a:r>
              <a:rPr lang="de-DE" sz="2800" dirty="0" err="1" smtClean="0">
                <a:solidFill>
                  <a:srgbClr val="8E0000"/>
                </a:solidFill>
              </a:rPr>
              <a:t>of</a:t>
            </a:r>
            <a:r>
              <a:rPr lang="de-DE" sz="2800" dirty="0" smtClean="0">
                <a:solidFill>
                  <a:srgbClr val="8E0000"/>
                </a:solidFill>
              </a:rPr>
              <a:t> larger </a:t>
            </a:r>
            <a:r>
              <a:rPr lang="de-DE" sz="2800" dirty="0" err="1" smtClean="0">
                <a:solidFill>
                  <a:srgbClr val="8E0000"/>
                </a:solidFill>
              </a:rPr>
              <a:t>car</a:t>
            </a:r>
            <a:r>
              <a:rPr lang="de-DE" sz="2800" dirty="0" smtClean="0">
                <a:solidFill>
                  <a:srgbClr val="8E0000"/>
                </a:solidFill>
              </a:rPr>
              <a:t> after </a:t>
            </a:r>
            <a:r>
              <a:rPr lang="de-DE" sz="2800" dirty="0" err="1" smtClean="0">
                <a:solidFill>
                  <a:srgbClr val="8E0000"/>
                </a:solidFill>
              </a:rPr>
              <a:t>train</a:t>
            </a:r>
            <a:r>
              <a:rPr lang="de-DE" sz="2800" dirty="0" smtClean="0">
                <a:solidFill>
                  <a:srgbClr val="8E0000"/>
                </a:solidFill>
              </a:rPr>
              <a:t> </a:t>
            </a:r>
            <a:r>
              <a:rPr lang="de-DE" sz="2800" dirty="0" err="1" smtClean="0">
                <a:solidFill>
                  <a:srgbClr val="8E0000"/>
                </a:solidFill>
              </a:rPr>
              <a:t>trip</a:t>
            </a:r>
            <a:r>
              <a:rPr lang="de-DE" sz="2800" dirty="0" smtClean="0">
                <a:solidFill>
                  <a:srgbClr val="8E0000"/>
                </a:solidFill>
              </a:rPr>
              <a:t> </a:t>
            </a:r>
            <a:r>
              <a:rPr lang="de-DE" sz="2800" dirty="0" err="1" smtClean="0">
                <a:solidFill>
                  <a:srgbClr val="8E0000"/>
                </a:solidFill>
              </a:rPr>
              <a:t>or</a:t>
            </a:r>
            <a:r>
              <a:rPr lang="de-DE" sz="2800" dirty="0" smtClean="0">
                <a:solidFill>
                  <a:srgbClr val="8E0000"/>
                </a:solidFill>
              </a:rPr>
              <a:t> </a:t>
            </a:r>
            <a:r>
              <a:rPr lang="de-DE" sz="2800" dirty="0" err="1" smtClean="0">
                <a:solidFill>
                  <a:srgbClr val="8E0000"/>
                </a:solidFill>
              </a:rPr>
              <a:t>flight</a:t>
            </a:r>
            <a:r>
              <a:rPr lang="de-DE" sz="2800" dirty="0" smtClean="0">
                <a:solidFill>
                  <a:srgbClr val="8E0000"/>
                </a:solidFill>
              </a:rPr>
              <a:t> </a:t>
            </a:r>
            <a:r>
              <a:rPr lang="de-DE" sz="2800" dirty="0" err="1" smtClean="0">
                <a:solidFill>
                  <a:srgbClr val="8E0000"/>
                </a:solidFill>
              </a:rPr>
              <a:t>possible</a:t>
            </a:r>
            <a:r>
              <a:rPr lang="de-DE" sz="2800" dirty="0" smtClean="0">
                <a:solidFill>
                  <a:srgbClr val="8E0000"/>
                </a:solidFill>
              </a:rPr>
              <a:t>, </a:t>
            </a:r>
            <a:r>
              <a:rPr lang="de-DE" sz="2800" dirty="0" err="1" smtClean="0">
                <a:solidFill>
                  <a:srgbClr val="8E0000"/>
                </a:solidFill>
              </a:rPr>
              <a:t>yet</a:t>
            </a:r>
            <a:r>
              <a:rPr lang="de-DE" sz="2800" dirty="0" smtClean="0">
                <a:solidFill>
                  <a:srgbClr val="8E0000"/>
                </a:solidFill>
              </a:rPr>
              <a:t> </a:t>
            </a:r>
            <a:r>
              <a:rPr lang="de-DE" sz="2800" dirty="0" err="1" smtClean="0">
                <a:solidFill>
                  <a:srgbClr val="8E0000"/>
                </a:solidFill>
              </a:rPr>
              <a:t>possession</a:t>
            </a:r>
            <a:r>
              <a:rPr lang="de-DE" sz="2800" dirty="0" smtClean="0">
                <a:solidFill>
                  <a:srgbClr val="8E0000"/>
                </a:solidFill>
              </a:rPr>
              <a:t> </a:t>
            </a:r>
            <a:r>
              <a:rPr lang="de-DE" sz="2800" dirty="0" err="1" smtClean="0">
                <a:solidFill>
                  <a:srgbClr val="8E0000"/>
                </a:solidFill>
              </a:rPr>
              <a:t>of</a:t>
            </a:r>
            <a:r>
              <a:rPr lang="de-DE" sz="2800" dirty="0" smtClean="0">
                <a:solidFill>
                  <a:srgbClr val="8E0000"/>
                </a:solidFill>
              </a:rPr>
              <a:t> </a:t>
            </a:r>
            <a:br>
              <a:rPr lang="de-DE" sz="2800" dirty="0" smtClean="0">
                <a:solidFill>
                  <a:srgbClr val="8E0000"/>
                </a:solidFill>
              </a:rPr>
            </a:br>
            <a:r>
              <a:rPr lang="de-DE" sz="2800" dirty="0" smtClean="0">
                <a:solidFill>
                  <a:srgbClr val="8E0000"/>
                </a:solidFill>
              </a:rPr>
              <a:t>     large </a:t>
            </a:r>
            <a:r>
              <a:rPr lang="de-DE" sz="2800" dirty="0" err="1" smtClean="0">
                <a:solidFill>
                  <a:srgbClr val="8E0000"/>
                </a:solidFill>
              </a:rPr>
              <a:t>car</a:t>
            </a:r>
            <a:r>
              <a:rPr lang="de-DE" sz="2800" dirty="0" smtClean="0">
                <a:solidFill>
                  <a:srgbClr val="8E0000"/>
                </a:solidFill>
              </a:rPr>
              <a:t> </a:t>
            </a:r>
            <a:r>
              <a:rPr lang="de-DE" sz="2800" dirty="0" err="1" smtClean="0">
                <a:solidFill>
                  <a:srgbClr val="8E0000"/>
                </a:solidFill>
              </a:rPr>
              <a:t>starts</a:t>
            </a:r>
            <a:r>
              <a:rPr lang="de-DE" sz="2800" dirty="0" smtClean="0">
                <a:solidFill>
                  <a:srgbClr val="8E0000"/>
                </a:solidFill>
              </a:rPr>
              <a:t> </a:t>
            </a:r>
            <a:r>
              <a:rPr lang="de-DE" sz="2800" dirty="0" err="1" smtClean="0">
                <a:solidFill>
                  <a:srgbClr val="8E0000"/>
                </a:solidFill>
              </a:rPr>
              <a:t>to</a:t>
            </a:r>
            <a:r>
              <a:rPr lang="de-DE" sz="2800" dirty="0" smtClean="0">
                <a:solidFill>
                  <a:srgbClr val="8E0000"/>
                </a:solidFill>
              </a:rPr>
              <a:t> </a:t>
            </a:r>
            <a:r>
              <a:rPr lang="de-DE" sz="2800" dirty="0" err="1" smtClean="0">
                <a:solidFill>
                  <a:srgbClr val="8E0000"/>
                </a:solidFill>
              </a:rPr>
              <a:t>be</a:t>
            </a:r>
            <a:r>
              <a:rPr lang="de-DE" sz="2800" dirty="0" smtClean="0">
                <a:solidFill>
                  <a:srgbClr val="8E0000"/>
                </a:solidFill>
              </a:rPr>
              <a:t> </a:t>
            </a:r>
            <a:r>
              <a:rPr lang="de-DE" sz="2800" dirty="0" err="1" smtClean="0">
                <a:solidFill>
                  <a:srgbClr val="8E0000"/>
                </a:solidFill>
              </a:rPr>
              <a:t>unattractive</a:t>
            </a:r>
            <a:r>
              <a:rPr lang="de-DE" sz="2800" dirty="0" smtClean="0">
                <a:solidFill>
                  <a:srgbClr val="8E0000"/>
                </a:solidFill>
              </a:rPr>
              <a:t> </a:t>
            </a:r>
            <a:endParaRPr lang="de-DE" sz="2800" dirty="0">
              <a:solidFill>
                <a:srgbClr val="8E0000"/>
              </a:solidFill>
            </a:endParaRPr>
          </a:p>
          <a:p>
            <a:endParaRPr lang="de-DE" dirty="0" smtClean="0"/>
          </a:p>
        </p:txBody>
      </p:sp>
    </p:spTree>
    <p:extLst>
      <p:ext uri="{BB962C8B-B14F-4D97-AF65-F5344CB8AC3E}">
        <p14:creationId xmlns:p14="http://schemas.microsoft.com/office/powerpoint/2010/main" val="199153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7081" y="561974"/>
            <a:ext cx="10651890" cy="523220"/>
          </a:xfrm>
          <a:prstGeom prst="rect">
            <a:avLst/>
          </a:prstGeom>
          <a:noFill/>
        </p:spPr>
        <p:txBody>
          <a:bodyPr wrap="none" rtlCol="0">
            <a:spAutoFit/>
          </a:bodyPr>
          <a:lstStyle/>
          <a:p>
            <a:r>
              <a:rPr lang="de-DE" sz="2800" dirty="0" err="1" smtClean="0"/>
              <a:t>My</a:t>
            </a:r>
            <a:r>
              <a:rPr lang="de-DE" sz="2800" dirty="0" smtClean="0"/>
              <a:t> 30  </a:t>
            </a:r>
            <a:r>
              <a:rPr lang="de-DE" sz="2800" dirty="0" err="1" smtClean="0"/>
              <a:t>year</a:t>
            </a:r>
            <a:r>
              <a:rPr lang="de-DE" sz="2800" dirty="0" smtClean="0"/>
              <a:t> </a:t>
            </a:r>
            <a:r>
              <a:rPr lang="de-DE" sz="2800" dirty="0" err="1" smtClean="0"/>
              <a:t>old</a:t>
            </a:r>
            <a:r>
              <a:rPr lang="de-DE" sz="2800" dirty="0" smtClean="0"/>
              <a:t> </a:t>
            </a:r>
            <a:r>
              <a:rPr lang="de-DE" sz="2800" dirty="0" err="1" smtClean="0"/>
              <a:t>favorite</a:t>
            </a:r>
            <a:r>
              <a:rPr lang="de-DE" sz="2800" dirty="0" smtClean="0"/>
              <a:t> </a:t>
            </a:r>
            <a:r>
              <a:rPr lang="de-DE" sz="2800" dirty="0" err="1" smtClean="0"/>
              <a:t>model</a:t>
            </a:r>
            <a:r>
              <a:rPr lang="de-DE" sz="2800" dirty="0" smtClean="0"/>
              <a:t> </a:t>
            </a:r>
            <a:r>
              <a:rPr lang="de-DE" sz="2800" dirty="0" err="1" smtClean="0"/>
              <a:t>for</a:t>
            </a:r>
            <a:r>
              <a:rPr lang="de-DE" sz="2800" dirty="0" smtClean="0"/>
              <a:t> a </a:t>
            </a:r>
            <a:r>
              <a:rPr lang="de-DE" sz="2800" dirty="0" err="1" smtClean="0"/>
              <a:t>small</a:t>
            </a:r>
            <a:r>
              <a:rPr lang="de-DE" sz="2800" dirty="0" smtClean="0"/>
              <a:t> </a:t>
            </a:r>
            <a:r>
              <a:rPr lang="de-DE" sz="2800" dirty="0" err="1" smtClean="0"/>
              <a:t>car</a:t>
            </a:r>
            <a:r>
              <a:rPr lang="de-DE" sz="2800" dirty="0" smtClean="0"/>
              <a:t> </a:t>
            </a:r>
            <a:r>
              <a:rPr lang="de-DE" sz="2800" dirty="0" err="1" smtClean="0"/>
              <a:t>is</a:t>
            </a:r>
            <a:r>
              <a:rPr lang="de-DE" sz="2800" dirty="0" smtClean="0"/>
              <a:t> </a:t>
            </a:r>
            <a:r>
              <a:rPr lang="de-DE" sz="2800" dirty="0" err="1" smtClean="0"/>
              <a:t>the</a:t>
            </a:r>
            <a:r>
              <a:rPr lang="de-DE" sz="2800" dirty="0" smtClean="0"/>
              <a:t> Mini-Auto (</a:t>
            </a:r>
            <a:r>
              <a:rPr lang="de-DE" sz="2800" dirty="0" err="1" smtClean="0"/>
              <a:t>Mauto</a:t>
            </a:r>
            <a:r>
              <a:rPr lang="de-DE" sz="2800" dirty="0" smtClean="0"/>
              <a:t>).</a:t>
            </a:r>
            <a:endParaRPr lang="de-DE" sz="2800" dirty="0"/>
          </a:p>
        </p:txBody>
      </p:sp>
      <p:sp>
        <p:nvSpPr>
          <p:cNvPr id="3" name="Textfeld 2"/>
          <p:cNvSpPr txBox="1"/>
          <p:nvPr/>
        </p:nvSpPr>
        <p:spPr>
          <a:xfrm>
            <a:off x="178976" y="1310937"/>
            <a:ext cx="12017329" cy="2677656"/>
          </a:xfrm>
          <a:prstGeom prst="rect">
            <a:avLst/>
          </a:prstGeom>
          <a:noFill/>
        </p:spPr>
        <p:txBody>
          <a:bodyPr wrap="none" rtlCol="0">
            <a:spAutoFit/>
          </a:bodyPr>
          <a:lstStyle/>
          <a:p>
            <a:r>
              <a:rPr lang="de-DE" sz="2800" dirty="0" smtClean="0"/>
              <a:t>The </a:t>
            </a:r>
            <a:r>
              <a:rPr lang="de-DE" sz="2800" dirty="0" err="1" smtClean="0"/>
              <a:t>Mauto</a:t>
            </a:r>
            <a:r>
              <a:rPr lang="de-DE" sz="2800" dirty="0" smtClean="0"/>
              <a:t> </a:t>
            </a:r>
            <a:r>
              <a:rPr lang="de-DE" sz="2800" dirty="0" err="1" smtClean="0"/>
              <a:t>is</a:t>
            </a:r>
            <a:r>
              <a:rPr lang="de-DE" sz="2800" dirty="0" smtClean="0"/>
              <a:t> </a:t>
            </a:r>
            <a:r>
              <a:rPr lang="de-DE" sz="2800" dirty="0" err="1" smtClean="0"/>
              <a:t>built</a:t>
            </a:r>
            <a:r>
              <a:rPr lang="de-DE" sz="2800" dirty="0" smtClean="0"/>
              <a:t> </a:t>
            </a:r>
            <a:r>
              <a:rPr lang="de-DE" sz="2800" dirty="0" err="1" smtClean="0"/>
              <a:t>for</a:t>
            </a:r>
            <a:r>
              <a:rPr lang="de-DE" sz="2800" dirty="0" smtClean="0"/>
              <a:t> at </a:t>
            </a:r>
            <a:r>
              <a:rPr lang="de-DE" sz="2800" dirty="0" err="1" smtClean="0"/>
              <a:t>most</a:t>
            </a:r>
            <a:r>
              <a:rPr lang="de-DE" sz="2800" dirty="0" smtClean="0"/>
              <a:t> </a:t>
            </a:r>
            <a:r>
              <a:rPr lang="de-DE" sz="2800" dirty="0" err="1" smtClean="0"/>
              <a:t>two</a:t>
            </a:r>
            <a:r>
              <a:rPr lang="de-DE" sz="2800" dirty="0" smtClean="0"/>
              <a:t> </a:t>
            </a:r>
            <a:r>
              <a:rPr lang="de-DE" sz="2800" dirty="0" err="1" smtClean="0"/>
              <a:t>persons</a:t>
            </a:r>
            <a:r>
              <a:rPr lang="de-DE" sz="2800" dirty="0" smtClean="0"/>
              <a:t> </a:t>
            </a:r>
            <a:r>
              <a:rPr lang="de-DE" sz="2800" dirty="0" err="1" smtClean="0"/>
              <a:t>sitting</a:t>
            </a:r>
            <a:r>
              <a:rPr lang="de-DE" sz="2800" dirty="0" smtClean="0"/>
              <a:t> </a:t>
            </a:r>
            <a:r>
              <a:rPr lang="de-DE" sz="2800" dirty="0" err="1" smtClean="0"/>
              <a:t>behind</a:t>
            </a:r>
            <a:r>
              <a:rPr lang="de-DE" sz="2800" dirty="0" smtClean="0"/>
              <a:t> </a:t>
            </a:r>
            <a:r>
              <a:rPr lang="de-DE" sz="2800" dirty="0" err="1" smtClean="0"/>
              <a:t>each</a:t>
            </a:r>
            <a:r>
              <a:rPr lang="de-DE" sz="2800" dirty="0" smtClean="0"/>
              <a:t> </a:t>
            </a:r>
            <a:r>
              <a:rPr lang="de-DE" sz="2800" dirty="0" err="1" smtClean="0"/>
              <a:t>other</a:t>
            </a:r>
            <a:r>
              <a:rPr lang="de-DE" sz="2800" dirty="0" smtClean="0"/>
              <a:t>. Can </a:t>
            </a:r>
            <a:r>
              <a:rPr lang="de-DE" sz="2800" dirty="0" err="1" smtClean="0"/>
              <a:t>be</a:t>
            </a:r>
            <a:r>
              <a:rPr lang="de-DE" sz="2800" dirty="0" smtClean="0"/>
              <a:t> </a:t>
            </a:r>
          </a:p>
          <a:p>
            <a:r>
              <a:rPr lang="de-DE" sz="2800" dirty="0" err="1" smtClean="0"/>
              <a:t>coupled</a:t>
            </a:r>
            <a:r>
              <a:rPr lang="de-DE" sz="2800" dirty="0" smtClean="0"/>
              <a:t> </a:t>
            </a:r>
            <a:r>
              <a:rPr lang="de-DE" sz="2800" dirty="0" err="1" smtClean="0"/>
              <a:t>with</a:t>
            </a:r>
            <a:r>
              <a:rPr lang="de-DE" sz="2800" dirty="0" smtClean="0"/>
              <a:t> </a:t>
            </a:r>
            <a:r>
              <a:rPr lang="de-DE" sz="2800" dirty="0" err="1" smtClean="0"/>
              <a:t>one</a:t>
            </a:r>
            <a:r>
              <a:rPr lang="de-DE" sz="2800" dirty="0" smtClean="0"/>
              <a:t> </a:t>
            </a:r>
            <a:r>
              <a:rPr lang="de-DE" sz="2800" dirty="0" err="1" smtClean="0"/>
              <a:t>or</a:t>
            </a:r>
            <a:r>
              <a:rPr lang="de-DE" sz="2800" dirty="0" smtClean="0"/>
              <a:t> </a:t>
            </a:r>
            <a:r>
              <a:rPr lang="de-DE" sz="2800" dirty="0" err="1" smtClean="0"/>
              <a:t>more</a:t>
            </a:r>
            <a:r>
              <a:rPr lang="de-DE" sz="2800" dirty="0" smtClean="0"/>
              <a:t> </a:t>
            </a:r>
            <a:r>
              <a:rPr lang="de-DE" sz="2800" dirty="0" err="1" smtClean="0"/>
              <a:t>behind</a:t>
            </a:r>
            <a:r>
              <a:rPr lang="de-DE" sz="2800" dirty="0" smtClean="0"/>
              <a:t>, </a:t>
            </a:r>
            <a:r>
              <a:rPr lang="de-DE" sz="2800" dirty="0" err="1" smtClean="0"/>
              <a:t>electronically</a:t>
            </a:r>
            <a:r>
              <a:rPr lang="de-DE" sz="2800" dirty="0" smtClean="0"/>
              <a:t>. </a:t>
            </a:r>
          </a:p>
          <a:p>
            <a:r>
              <a:rPr lang="de-DE" sz="2800" dirty="0" smtClean="0"/>
              <a:t/>
            </a:r>
            <a:br>
              <a:rPr lang="de-DE" sz="2800" dirty="0" smtClean="0"/>
            </a:br>
            <a:r>
              <a:rPr lang="de-DE" sz="2800" dirty="0" err="1" smtClean="0"/>
              <a:t>It</a:t>
            </a:r>
            <a:r>
              <a:rPr lang="de-DE" sz="2800" dirty="0" smtClean="0"/>
              <a:t> </a:t>
            </a:r>
            <a:r>
              <a:rPr lang="de-DE" sz="2800" dirty="0" err="1" smtClean="0"/>
              <a:t>travels</a:t>
            </a:r>
            <a:r>
              <a:rPr lang="de-DE" sz="2800" dirty="0" smtClean="0"/>
              <a:t> </a:t>
            </a:r>
            <a:r>
              <a:rPr lang="de-DE" sz="2800" dirty="0" err="1" smtClean="0"/>
              <a:t>separated</a:t>
            </a:r>
            <a:r>
              <a:rPr lang="de-DE" sz="2800" dirty="0" smtClean="0"/>
              <a:t> </a:t>
            </a:r>
            <a:r>
              <a:rPr lang="de-DE" sz="2800" dirty="0" err="1" smtClean="0"/>
              <a:t>from</a:t>
            </a:r>
            <a:r>
              <a:rPr lang="de-DE" sz="2800" dirty="0" smtClean="0"/>
              <a:t> heavy </a:t>
            </a:r>
            <a:r>
              <a:rPr lang="de-DE" sz="2800" dirty="0" err="1" smtClean="0"/>
              <a:t>traffic</a:t>
            </a:r>
            <a:r>
              <a:rPr lang="de-DE" sz="2800" dirty="0" smtClean="0"/>
              <a:t> on „</a:t>
            </a:r>
            <a:r>
              <a:rPr lang="de-DE" sz="2800" dirty="0" err="1" smtClean="0"/>
              <a:t>one-way</a:t>
            </a:r>
            <a:r>
              <a:rPr lang="de-DE" sz="2800" dirty="0" smtClean="0"/>
              <a:t> </a:t>
            </a:r>
            <a:r>
              <a:rPr lang="de-DE" sz="2800" dirty="0" err="1" smtClean="0"/>
              <a:t>big</a:t>
            </a:r>
            <a:r>
              <a:rPr lang="de-DE" sz="2800" dirty="0" smtClean="0"/>
              <a:t> </a:t>
            </a:r>
            <a:r>
              <a:rPr lang="de-DE" sz="2800" dirty="0" err="1" smtClean="0"/>
              <a:t>bicycle</a:t>
            </a:r>
            <a:r>
              <a:rPr lang="de-DE" sz="2800" dirty="0" smtClean="0"/>
              <a:t> </a:t>
            </a:r>
            <a:r>
              <a:rPr lang="de-DE" sz="2800" dirty="0" err="1" smtClean="0"/>
              <a:t>trails</a:t>
            </a:r>
            <a:r>
              <a:rPr lang="de-DE" sz="2800" dirty="0" smtClean="0"/>
              <a:t>“. </a:t>
            </a:r>
            <a:r>
              <a:rPr lang="de-DE" sz="2800" dirty="0" err="1" smtClean="0"/>
              <a:t>You</a:t>
            </a:r>
            <a:r>
              <a:rPr lang="de-DE" sz="2800" dirty="0" smtClean="0"/>
              <a:t> do not </a:t>
            </a:r>
          </a:p>
          <a:p>
            <a:r>
              <a:rPr lang="de-DE" sz="2800" dirty="0" err="1" smtClean="0"/>
              <a:t>own</a:t>
            </a:r>
            <a:r>
              <a:rPr lang="de-DE" sz="2800" dirty="0" smtClean="0"/>
              <a:t> </a:t>
            </a:r>
            <a:r>
              <a:rPr lang="de-DE" sz="2800" dirty="0" err="1" smtClean="0"/>
              <a:t>Mautos</a:t>
            </a:r>
            <a:r>
              <a:rPr lang="de-DE" sz="2800" dirty="0"/>
              <a:t>:</a:t>
            </a:r>
            <a:r>
              <a:rPr lang="de-DE" sz="2800" dirty="0" smtClean="0"/>
              <a:t> </a:t>
            </a:r>
            <a:r>
              <a:rPr lang="de-DE" sz="2800" dirty="0" err="1" smtClean="0"/>
              <a:t>They</a:t>
            </a:r>
            <a:r>
              <a:rPr lang="de-DE" sz="2800" dirty="0" smtClean="0"/>
              <a:t> </a:t>
            </a:r>
            <a:r>
              <a:rPr lang="de-DE" sz="2800" dirty="0" err="1" smtClean="0"/>
              <a:t>are</a:t>
            </a:r>
            <a:r>
              <a:rPr lang="de-DE" sz="2800" dirty="0" smtClean="0"/>
              <a:t> </a:t>
            </a:r>
            <a:r>
              <a:rPr lang="de-DE" sz="2800" dirty="0" err="1" smtClean="0"/>
              <a:t>ordered</a:t>
            </a:r>
            <a:r>
              <a:rPr lang="de-DE" sz="2800" dirty="0" smtClean="0"/>
              <a:t> </a:t>
            </a:r>
            <a:r>
              <a:rPr lang="de-DE" sz="2800" dirty="0" err="1" smtClean="0"/>
              <a:t>by</a:t>
            </a:r>
            <a:r>
              <a:rPr lang="de-DE" sz="2800" dirty="0" smtClean="0"/>
              <a:t> </a:t>
            </a:r>
            <a:r>
              <a:rPr lang="de-DE" sz="2800" dirty="0" err="1" smtClean="0"/>
              <a:t>smartphone</a:t>
            </a:r>
            <a:r>
              <a:rPr lang="de-DE" sz="2800" dirty="0" smtClean="0"/>
              <a:t> </a:t>
            </a:r>
            <a:r>
              <a:rPr lang="de-DE" sz="2800" dirty="0" err="1" smtClean="0"/>
              <a:t>and</a:t>
            </a:r>
            <a:r>
              <a:rPr lang="de-DE" sz="2800" dirty="0" smtClean="0"/>
              <a:t> </a:t>
            </a:r>
            <a:r>
              <a:rPr lang="de-DE" sz="2800" dirty="0" err="1" smtClean="0"/>
              <a:t>come</a:t>
            </a:r>
            <a:r>
              <a:rPr lang="de-DE" sz="2800" dirty="0" smtClean="0"/>
              <a:t> </a:t>
            </a:r>
            <a:r>
              <a:rPr lang="de-DE" sz="2800" dirty="0" err="1" smtClean="0"/>
              <a:t>to</a:t>
            </a:r>
            <a:r>
              <a:rPr lang="de-DE" sz="2800" dirty="0" smtClean="0"/>
              <a:t> </a:t>
            </a:r>
            <a:r>
              <a:rPr lang="de-DE" sz="2800" dirty="0" err="1" smtClean="0"/>
              <a:t>you</a:t>
            </a:r>
            <a:r>
              <a:rPr lang="de-DE" sz="2800" dirty="0" smtClean="0"/>
              <a:t> </a:t>
            </a:r>
            <a:r>
              <a:rPr lang="de-DE" sz="2800" dirty="0" err="1" smtClean="0"/>
              <a:t>autonomously</a:t>
            </a:r>
            <a:r>
              <a:rPr lang="de-DE" sz="2800" dirty="0" smtClean="0"/>
              <a:t>, </a:t>
            </a:r>
          </a:p>
          <a:p>
            <a:r>
              <a:rPr lang="de-DE" sz="2800" dirty="0" err="1" smtClean="0"/>
              <a:t>drop</a:t>
            </a:r>
            <a:r>
              <a:rPr lang="de-DE" sz="2800" dirty="0" smtClean="0"/>
              <a:t> </a:t>
            </a:r>
            <a:r>
              <a:rPr lang="de-DE" sz="2800" dirty="0" err="1" smtClean="0"/>
              <a:t>you</a:t>
            </a:r>
            <a:r>
              <a:rPr lang="de-DE" sz="2800" dirty="0" smtClean="0"/>
              <a:t> off </a:t>
            </a:r>
            <a:r>
              <a:rPr lang="de-DE" sz="2800" dirty="0" err="1" smtClean="0"/>
              <a:t>where</a:t>
            </a:r>
            <a:r>
              <a:rPr lang="de-DE" sz="2800" dirty="0" smtClean="0"/>
              <a:t> </a:t>
            </a:r>
            <a:r>
              <a:rPr lang="de-DE" sz="2800" dirty="0" err="1" smtClean="0"/>
              <a:t>you</a:t>
            </a:r>
            <a:r>
              <a:rPr lang="de-DE" sz="2800" dirty="0" smtClean="0"/>
              <a:t> </a:t>
            </a:r>
            <a:r>
              <a:rPr lang="de-DE" sz="2800" dirty="0" err="1" smtClean="0"/>
              <a:t>want</a:t>
            </a:r>
            <a:r>
              <a:rPr lang="de-DE" sz="2800" dirty="0" smtClean="0"/>
              <a:t>. </a:t>
            </a:r>
          </a:p>
        </p:txBody>
      </p:sp>
      <p:sp>
        <p:nvSpPr>
          <p:cNvPr id="4" name="Textfeld 3"/>
          <p:cNvSpPr txBox="1"/>
          <p:nvPr/>
        </p:nvSpPr>
        <p:spPr>
          <a:xfrm>
            <a:off x="178976" y="4188008"/>
            <a:ext cx="12349086" cy="1384995"/>
          </a:xfrm>
          <a:prstGeom prst="rect">
            <a:avLst/>
          </a:prstGeom>
          <a:noFill/>
        </p:spPr>
        <p:txBody>
          <a:bodyPr wrap="none" rtlCol="0">
            <a:spAutoFit/>
          </a:bodyPr>
          <a:lstStyle/>
          <a:p>
            <a:r>
              <a:rPr lang="de-DE" sz="2800" dirty="0" err="1" smtClean="0"/>
              <a:t>Of</a:t>
            </a:r>
            <a:r>
              <a:rPr lang="de-DE" sz="2800" dirty="0" smtClean="0"/>
              <a:t> </a:t>
            </a:r>
            <a:r>
              <a:rPr lang="de-DE" sz="2800" dirty="0" err="1" smtClean="0"/>
              <a:t>course</a:t>
            </a:r>
            <a:r>
              <a:rPr lang="de-DE" sz="2800" dirty="0" smtClean="0"/>
              <a:t> </a:t>
            </a:r>
            <a:r>
              <a:rPr lang="de-DE" sz="2800" dirty="0" err="1" smtClean="0"/>
              <a:t>there</a:t>
            </a:r>
            <a:r>
              <a:rPr lang="de-DE" sz="2800" dirty="0" smtClean="0"/>
              <a:t> </a:t>
            </a:r>
            <a:r>
              <a:rPr lang="de-DE" sz="2800" dirty="0" err="1" smtClean="0"/>
              <a:t>are</a:t>
            </a:r>
            <a:r>
              <a:rPr lang="de-DE" sz="2800" dirty="0" smtClean="0"/>
              <a:t> </a:t>
            </a:r>
            <a:r>
              <a:rPr lang="de-DE" sz="2800" dirty="0" err="1" smtClean="0"/>
              <a:t>problems</a:t>
            </a:r>
            <a:r>
              <a:rPr lang="de-DE" sz="2800" dirty="0" smtClean="0"/>
              <a:t> </a:t>
            </a:r>
            <a:r>
              <a:rPr lang="de-DE" sz="2800" dirty="0" err="1" smtClean="0"/>
              <a:t>to</a:t>
            </a:r>
            <a:r>
              <a:rPr lang="de-DE" sz="2800" dirty="0" smtClean="0"/>
              <a:t> </a:t>
            </a:r>
            <a:r>
              <a:rPr lang="de-DE" sz="2800" dirty="0" err="1" smtClean="0"/>
              <a:t>solve</a:t>
            </a:r>
            <a:r>
              <a:rPr lang="de-DE" sz="2800" dirty="0" smtClean="0"/>
              <a:t> </a:t>
            </a:r>
            <a:r>
              <a:rPr lang="de-DE" sz="2800" dirty="0" err="1" smtClean="0"/>
              <a:t>for</a:t>
            </a:r>
            <a:r>
              <a:rPr lang="de-DE" sz="2800" dirty="0" smtClean="0"/>
              <a:t> </a:t>
            </a:r>
            <a:r>
              <a:rPr lang="de-DE" sz="2800" dirty="0" err="1" smtClean="0"/>
              <a:t>autonomous</a:t>
            </a:r>
            <a:r>
              <a:rPr lang="de-DE" sz="2800" dirty="0" smtClean="0"/>
              <a:t> </a:t>
            </a:r>
            <a:r>
              <a:rPr lang="de-DE" sz="2800" dirty="0" err="1" smtClean="0"/>
              <a:t>traffic</a:t>
            </a:r>
            <a:r>
              <a:rPr lang="de-DE" sz="2800" dirty="0" smtClean="0"/>
              <a:t>: </a:t>
            </a:r>
            <a:r>
              <a:rPr lang="de-DE" sz="2800" dirty="0" err="1" smtClean="0"/>
              <a:t>handling</a:t>
            </a:r>
            <a:r>
              <a:rPr lang="de-DE" sz="2800" dirty="0" smtClean="0"/>
              <a:t/>
            </a:r>
            <a:br>
              <a:rPr lang="de-DE" sz="2800" dirty="0" smtClean="0"/>
            </a:br>
            <a:r>
              <a:rPr lang="de-DE" sz="2800" dirty="0" err="1" smtClean="0"/>
              <a:t>coordination</a:t>
            </a:r>
            <a:r>
              <a:rPr lang="de-DE" sz="2800" dirty="0" smtClean="0"/>
              <a:t> </a:t>
            </a:r>
            <a:r>
              <a:rPr lang="de-DE" sz="2800" dirty="0" err="1" smtClean="0"/>
              <a:t>with</a:t>
            </a:r>
            <a:r>
              <a:rPr lang="de-DE" sz="2800" dirty="0" smtClean="0"/>
              <a:t> heavy </a:t>
            </a:r>
            <a:r>
              <a:rPr lang="de-DE" sz="2800" dirty="0" err="1" smtClean="0"/>
              <a:t>traffic</a:t>
            </a:r>
            <a:r>
              <a:rPr lang="de-DE" sz="2800" dirty="0" smtClean="0"/>
              <a:t>, </a:t>
            </a:r>
            <a:r>
              <a:rPr lang="de-DE" sz="2800" dirty="0" err="1" smtClean="0"/>
              <a:t>ambulances</a:t>
            </a:r>
            <a:r>
              <a:rPr lang="de-DE" sz="2800" dirty="0" smtClean="0"/>
              <a:t>, </a:t>
            </a:r>
            <a:r>
              <a:rPr lang="de-DE" sz="2800" dirty="0" err="1" smtClean="0"/>
              <a:t>fire-fighting</a:t>
            </a:r>
            <a:r>
              <a:rPr lang="de-DE" sz="2800" dirty="0" smtClean="0"/>
              <a:t> </a:t>
            </a:r>
            <a:r>
              <a:rPr lang="de-DE" sz="2800" dirty="0" err="1" smtClean="0"/>
              <a:t>engines</a:t>
            </a:r>
            <a:r>
              <a:rPr lang="de-DE" sz="2800" dirty="0" smtClean="0"/>
              <a:t>, </a:t>
            </a:r>
            <a:r>
              <a:rPr lang="de-DE" sz="2800" dirty="0" err="1" smtClean="0"/>
              <a:t>delivery</a:t>
            </a:r>
            <a:r>
              <a:rPr lang="de-DE" sz="2800" dirty="0" smtClean="0"/>
              <a:t> </a:t>
            </a:r>
            <a:r>
              <a:rPr lang="de-DE" sz="2800" dirty="0" err="1" smtClean="0"/>
              <a:t>of</a:t>
            </a:r>
            <a:r>
              <a:rPr lang="de-DE" sz="2800" dirty="0" smtClean="0"/>
              <a:t> </a:t>
            </a:r>
            <a:r>
              <a:rPr lang="de-DE" sz="2800" dirty="0" smtClean="0"/>
              <a:t>large</a:t>
            </a:r>
            <a:br>
              <a:rPr lang="de-DE" sz="2800" dirty="0" smtClean="0"/>
            </a:br>
            <a:r>
              <a:rPr lang="de-DE" sz="2800" dirty="0" err="1" smtClean="0"/>
              <a:t>freight</a:t>
            </a:r>
            <a:r>
              <a:rPr lang="de-DE" sz="2800" dirty="0" smtClean="0"/>
              <a:t>, </a:t>
            </a:r>
            <a:r>
              <a:rPr lang="de-DE" sz="2800" dirty="0" err="1" smtClean="0"/>
              <a:t>building</a:t>
            </a:r>
            <a:r>
              <a:rPr lang="de-DE" sz="2800" dirty="0" smtClean="0"/>
              <a:t>  </a:t>
            </a:r>
            <a:r>
              <a:rPr lang="de-DE" sz="2800" dirty="0" err="1" smtClean="0"/>
              <a:t>machinery</a:t>
            </a:r>
            <a:r>
              <a:rPr lang="de-DE" sz="2800" dirty="0" smtClean="0"/>
              <a:t>, etc. </a:t>
            </a:r>
            <a:r>
              <a:rPr lang="de-DE" sz="2800" dirty="0" err="1" smtClean="0"/>
              <a:t>Let</a:t>
            </a:r>
            <a:r>
              <a:rPr lang="de-DE" sz="2800" dirty="0" smtClean="0"/>
              <a:t> </a:t>
            </a:r>
            <a:r>
              <a:rPr lang="de-DE" sz="2800" dirty="0" err="1" smtClean="0"/>
              <a:t>me</a:t>
            </a:r>
            <a:r>
              <a:rPr lang="de-DE" sz="2800" dirty="0" smtClean="0"/>
              <a:t> </a:t>
            </a:r>
            <a:r>
              <a:rPr lang="de-DE" sz="2800" dirty="0" err="1" smtClean="0"/>
              <a:t>state</a:t>
            </a:r>
            <a:r>
              <a:rPr lang="de-DE" sz="2800" dirty="0" smtClean="0"/>
              <a:t>: all </a:t>
            </a:r>
            <a:r>
              <a:rPr lang="de-DE" sz="2800" dirty="0" err="1" smtClean="0"/>
              <a:t>is</a:t>
            </a:r>
            <a:r>
              <a:rPr lang="de-DE" sz="2800" dirty="0" smtClean="0"/>
              <a:t> </a:t>
            </a:r>
            <a:r>
              <a:rPr lang="de-DE" sz="2800" dirty="0" err="1" smtClean="0"/>
              <a:t>doable</a:t>
            </a:r>
            <a:r>
              <a:rPr lang="de-DE" sz="2800" dirty="0" smtClean="0"/>
              <a:t>, but </a:t>
            </a:r>
            <a:r>
              <a:rPr lang="de-DE" sz="2800" dirty="0" err="1" smtClean="0"/>
              <a:t>this</a:t>
            </a:r>
            <a:r>
              <a:rPr lang="de-DE" sz="2800" dirty="0" smtClean="0"/>
              <a:t> </a:t>
            </a:r>
            <a:r>
              <a:rPr lang="de-DE" sz="2800" dirty="0" err="1" smtClean="0"/>
              <a:t>is</a:t>
            </a:r>
            <a:r>
              <a:rPr lang="de-DE" sz="2800" dirty="0" smtClean="0"/>
              <a:t> </a:t>
            </a:r>
            <a:r>
              <a:rPr lang="de-DE" sz="2800" dirty="0" err="1" smtClean="0"/>
              <a:t>another</a:t>
            </a:r>
            <a:r>
              <a:rPr lang="de-DE" sz="2800" dirty="0" smtClean="0"/>
              <a:t> </a:t>
            </a:r>
            <a:r>
              <a:rPr lang="de-DE" sz="2800" dirty="0" err="1" smtClean="0"/>
              <a:t>talk</a:t>
            </a:r>
            <a:r>
              <a:rPr lang="de-DE" sz="2800" dirty="0" smtClean="0"/>
              <a:t>: </a:t>
            </a:r>
            <a:endParaRPr lang="de-DE" sz="2800" dirty="0"/>
          </a:p>
        </p:txBody>
      </p:sp>
      <p:sp>
        <p:nvSpPr>
          <p:cNvPr id="5" name="Textfeld 4"/>
          <p:cNvSpPr txBox="1"/>
          <p:nvPr/>
        </p:nvSpPr>
        <p:spPr>
          <a:xfrm>
            <a:off x="178976" y="5626894"/>
            <a:ext cx="12334875" cy="1231106"/>
          </a:xfrm>
          <a:prstGeom prst="rect">
            <a:avLst/>
          </a:prstGeom>
          <a:noFill/>
        </p:spPr>
        <p:txBody>
          <a:bodyPr wrap="square" rtlCol="0">
            <a:spAutoFit/>
          </a:bodyPr>
          <a:lstStyle/>
          <a:p>
            <a:r>
              <a:rPr lang="de-DE" sz="2800" dirty="0">
                <a:hlinkClick r:id="rId3"/>
              </a:rPr>
              <a:t>https://austria-forum.org/af/Wissenssammlungen/Essays/</a:t>
            </a:r>
            <a:br>
              <a:rPr lang="de-DE" sz="2800" dirty="0">
                <a:hlinkClick r:id="rId3"/>
              </a:rPr>
            </a:br>
            <a:r>
              <a:rPr lang="de-DE" sz="2800" dirty="0">
                <a:hlinkClick r:id="rId3"/>
              </a:rPr>
              <a:t>Mobility/</a:t>
            </a:r>
            <a:r>
              <a:rPr lang="de-DE" sz="2800" dirty="0" err="1">
                <a:hlinkClick r:id="rId3"/>
              </a:rPr>
              <a:t>Skizze_für_neuen_Personenverkehr</a:t>
            </a:r>
            <a:r>
              <a:rPr lang="de-DE" sz="2800" dirty="0"/>
              <a:t> </a:t>
            </a:r>
          </a:p>
          <a:p>
            <a:endParaRPr lang="de-DE" dirty="0"/>
          </a:p>
        </p:txBody>
      </p:sp>
      <p:sp>
        <p:nvSpPr>
          <p:cNvPr id="6" name="Textfeld 5"/>
          <p:cNvSpPr txBox="1"/>
          <p:nvPr/>
        </p:nvSpPr>
        <p:spPr>
          <a:xfrm>
            <a:off x="11181030" y="226336"/>
            <a:ext cx="579005" cy="261610"/>
          </a:xfrm>
          <a:prstGeom prst="rect">
            <a:avLst/>
          </a:prstGeom>
          <a:noFill/>
        </p:spPr>
        <p:txBody>
          <a:bodyPr wrap="none" rtlCol="0">
            <a:spAutoFit/>
          </a:bodyPr>
          <a:lstStyle/>
          <a:p>
            <a:r>
              <a:rPr lang="de-DE" sz="1100" dirty="0" smtClean="0"/>
              <a:t>30 min</a:t>
            </a:r>
            <a:endParaRPr lang="de-DE" sz="1100" dirty="0"/>
          </a:p>
        </p:txBody>
      </p:sp>
    </p:spTree>
    <p:extLst>
      <p:ext uri="{BB962C8B-B14F-4D97-AF65-F5344CB8AC3E}">
        <p14:creationId xmlns:p14="http://schemas.microsoft.com/office/powerpoint/2010/main" val="201023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19100" y="571217"/>
            <a:ext cx="11307967" cy="1384995"/>
          </a:xfrm>
          <a:prstGeom prst="rect">
            <a:avLst/>
          </a:prstGeom>
          <a:noFill/>
        </p:spPr>
        <p:txBody>
          <a:bodyPr wrap="none" rtlCol="0">
            <a:spAutoFit/>
          </a:bodyPr>
          <a:lstStyle/>
          <a:p>
            <a:r>
              <a:rPr lang="de-DE" sz="2800" dirty="0" err="1" smtClean="0"/>
              <a:t>Some</a:t>
            </a:r>
            <a:r>
              <a:rPr lang="de-DE" sz="2800" dirty="0" smtClean="0"/>
              <a:t> </a:t>
            </a:r>
            <a:r>
              <a:rPr lang="de-DE" sz="2800" dirty="0" err="1" smtClean="0"/>
              <a:t>rebuilding</a:t>
            </a:r>
            <a:r>
              <a:rPr lang="de-DE" sz="2800" dirty="0" smtClean="0"/>
              <a:t> </a:t>
            </a:r>
            <a:r>
              <a:rPr lang="de-DE" sz="2800" dirty="0" err="1" smtClean="0"/>
              <a:t>of</a:t>
            </a:r>
            <a:r>
              <a:rPr lang="de-DE" sz="2800" dirty="0" smtClean="0"/>
              <a:t> </a:t>
            </a:r>
            <a:r>
              <a:rPr lang="de-DE" sz="2800" dirty="0" err="1" smtClean="0"/>
              <a:t>the</a:t>
            </a:r>
            <a:r>
              <a:rPr lang="de-DE" sz="2800" dirty="0" smtClean="0"/>
              <a:t> </a:t>
            </a:r>
            <a:r>
              <a:rPr lang="de-DE" sz="2800" dirty="0" err="1" smtClean="0"/>
              <a:t>road</a:t>
            </a:r>
            <a:r>
              <a:rPr lang="de-DE" sz="2800" dirty="0" smtClean="0"/>
              <a:t> </a:t>
            </a:r>
            <a:r>
              <a:rPr lang="de-DE" sz="2800" dirty="0" err="1" smtClean="0"/>
              <a:t>structure</a:t>
            </a:r>
            <a:r>
              <a:rPr lang="de-DE" sz="2800" dirty="0" smtClean="0"/>
              <a:t> will </a:t>
            </a:r>
            <a:r>
              <a:rPr lang="de-DE" sz="2800" dirty="0" err="1" smtClean="0"/>
              <a:t>be</a:t>
            </a:r>
            <a:r>
              <a:rPr lang="de-DE" sz="2800" dirty="0" smtClean="0"/>
              <a:t> </a:t>
            </a:r>
            <a:r>
              <a:rPr lang="de-DE" sz="2800" dirty="0" err="1" smtClean="0"/>
              <a:t>necessary</a:t>
            </a:r>
            <a:r>
              <a:rPr lang="de-DE" sz="2800" dirty="0" smtClean="0"/>
              <a:t> </a:t>
            </a:r>
            <a:r>
              <a:rPr lang="de-DE" sz="2800" dirty="0" err="1" smtClean="0"/>
              <a:t>for</a:t>
            </a:r>
            <a:r>
              <a:rPr lang="de-DE" sz="2800" dirty="0" smtClean="0"/>
              <a:t> </a:t>
            </a:r>
            <a:r>
              <a:rPr lang="de-DE" sz="2800" dirty="0" err="1" smtClean="0"/>
              <a:t>Mautos</a:t>
            </a:r>
            <a:r>
              <a:rPr lang="de-DE" sz="2800" dirty="0" smtClean="0"/>
              <a:t>. Yes, but </a:t>
            </a:r>
            <a:br>
              <a:rPr lang="de-DE" sz="2800" dirty="0" smtClean="0"/>
            </a:br>
            <a:r>
              <a:rPr lang="de-DE" sz="2800" dirty="0" err="1" smtClean="0"/>
              <a:t>this</a:t>
            </a:r>
            <a:r>
              <a:rPr lang="de-DE" sz="2800" dirty="0" smtClean="0"/>
              <a:t> also </a:t>
            </a:r>
            <a:r>
              <a:rPr lang="de-DE" sz="2800" dirty="0" err="1" smtClean="0"/>
              <a:t>applies</a:t>
            </a:r>
            <a:r>
              <a:rPr lang="de-DE" sz="2800" dirty="0" smtClean="0"/>
              <a:t> </a:t>
            </a:r>
            <a:r>
              <a:rPr lang="de-DE" sz="2800" dirty="0" err="1" smtClean="0"/>
              <a:t>to</a:t>
            </a:r>
            <a:r>
              <a:rPr lang="de-DE" sz="2800" dirty="0" smtClean="0"/>
              <a:t> </a:t>
            </a:r>
            <a:r>
              <a:rPr lang="de-DE" sz="2800" dirty="0" err="1" smtClean="0"/>
              <a:t>autonomous</a:t>
            </a:r>
            <a:r>
              <a:rPr lang="de-DE" sz="2800" dirty="0" smtClean="0"/>
              <a:t> </a:t>
            </a:r>
            <a:r>
              <a:rPr lang="de-DE" sz="2800" dirty="0" err="1" smtClean="0"/>
              <a:t>cars</a:t>
            </a:r>
            <a:r>
              <a:rPr lang="de-DE" sz="2800" dirty="0" smtClean="0"/>
              <a:t>: </a:t>
            </a:r>
            <a:r>
              <a:rPr lang="de-DE" sz="2800" dirty="0" err="1" smtClean="0"/>
              <a:t>Those</a:t>
            </a:r>
            <a:r>
              <a:rPr lang="de-DE" sz="2800" dirty="0" smtClean="0"/>
              <a:t> will </a:t>
            </a:r>
            <a:r>
              <a:rPr lang="de-DE" sz="2800" dirty="0" err="1" smtClean="0"/>
              <a:t>function</a:t>
            </a:r>
            <a:r>
              <a:rPr lang="de-DE" sz="2800" dirty="0" smtClean="0"/>
              <a:t> </a:t>
            </a:r>
            <a:r>
              <a:rPr lang="de-DE" sz="2800" dirty="0" err="1" smtClean="0"/>
              <a:t>well</a:t>
            </a:r>
            <a:r>
              <a:rPr lang="de-DE" sz="2800" dirty="0" smtClean="0"/>
              <a:t> </a:t>
            </a:r>
            <a:r>
              <a:rPr lang="de-DE" sz="2800" dirty="0" err="1" smtClean="0"/>
              <a:t>only</a:t>
            </a:r>
            <a:endParaRPr lang="de-DE" sz="2800" dirty="0" smtClean="0"/>
          </a:p>
          <a:p>
            <a:r>
              <a:rPr lang="de-DE" sz="2800" dirty="0" err="1" smtClean="0"/>
              <a:t>if</a:t>
            </a:r>
            <a:r>
              <a:rPr lang="de-DE" sz="2800" dirty="0" smtClean="0"/>
              <a:t> </a:t>
            </a:r>
            <a:r>
              <a:rPr lang="de-DE" sz="2800" dirty="0" err="1" smtClean="0"/>
              <a:t>they</a:t>
            </a:r>
            <a:r>
              <a:rPr lang="de-DE" sz="2800" dirty="0" smtClean="0"/>
              <a:t> </a:t>
            </a:r>
            <a:r>
              <a:rPr lang="de-DE" sz="2800" dirty="0" err="1" smtClean="0"/>
              <a:t>move</a:t>
            </a:r>
            <a:r>
              <a:rPr lang="de-DE" sz="2800" dirty="0" smtClean="0"/>
              <a:t> on </a:t>
            </a:r>
            <a:r>
              <a:rPr lang="de-DE" sz="2800" dirty="0" err="1" smtClean="0"/>
              <a:t>roads</a:t>
            </a:r>
            <a:r>
              <a:rPr lang="de-DE" sz="2800" dirty="0" smtClean="0"/>
              <a:t> </a:t>
            </a:r>
            <a:r>
              <a:rPr lang="de-DE" sz="2800" dirty="0" err="1" smtClean="0"/>
              <a:t>with</a:t>
            </a:r>
            <a:r>
              <a:rPr lang="de-DE" sz="2800" dirty="0" smtClean="0"/>
              <a:t> a </a:t>
            </a:r>
            <a:r>
              <a:rPr lang="de-DE" sz="2800" dirty="0" err="1" smtClean="0"/>
              <a:t>tight</a:t>
            </a:r>
            <a:r>
              <a:rPr lang="de-DE" sz="2800" dirty="0" smtClean="0"/>
              <a:t> </a:t>
            </a:r>
            <a:r>
              <a:rPr lang="de-DE" sz="2800" dirty="0" err="1" smtClean="0"/>
              <a:t>control</a:t>
            </a:r>
            <a:r>
              <a:rPr lang="de-DE" sz="2800" dirty="0" smtClean="0"/>
              <a:t> </a:t>
            </a:r>
            <a:r>
              <a:rPr lang="de-DE" sz="2800" dirty="0" err="1" smtClean="0"/>
              <a:t>of</a:t>
            </a:r>
            <a:r>
              <a:rPr lang="de-DE" sz="2800" dirty="0" smtClean="0"/>
              <a:t> all </a:t>
            </a:r>
            <a:r>
              <a:rPr lang="de-DE" sz="2800" dirty="0" err="1" smtClean="0"/>
              <a:t>other</a:t>
            </a:r>
            <a:r>
              <a:rPr lang="de-DE" sz="2800" dirty="0" smtClean="0"/>
              <a:t> </a:t>
            </a:r>
            <a:r>
              <a:rPr lang="de-DE" sz="2800" dirty="0" err="1" smtClean="0"/>
              <a:t>traffic</a:t>
            </a:r>
            <a:r>
              <a:rPr lang="de-DE" sz="2800" dirty="0" smtClean="0"/>
              <a:t>. </a:t>
            </a:r>
            <a:endParaRPr lang="de-DE" sz="1400" dirty="0"/>
          </a:p>
        </p:txBody>
      </p:sp>
      <p:sp>
        <p:nvSpPr>
          <p:cNvPr id="3" name="Textfeld 2"/>
          <p:cNvSpPr txBox="1"/>
          <p:nvPr/>
        </p:nvSpPr>
        <p:spPr>
          <a:xfrm>
            <a:off x="419100" y="2179796"/>
            <a:ext cx="11753850" cy="5109091"/>
          </a:xfrm>
          <a:prstGeom prst="rect">
            <a:avLst/>
          </a:prstGeom>
          <a:noFill/>
        </p:spPr>
        <p:txBody>
          <a:bodyPr wrap="square" rtlCol="0">
            <a:spAutoFit/>
          </a:bodyPr>
          <a:lstStyle/>
          <a:p>
            <a:r>
              <a:rPr lang="de-DE" sz="2800" dirty="0" smtClean="0"/>
              <a:t>Other </a:t>
            </a:r>
            <a:r>
              <a:rPr lang="de-DE" sz="2800" dirty="0" err="1" smtClean="0"/>
              <a:t>ideas</a:t>
            </a:r>
            <a:r>
              <a:rPr lang="de-DE" sz="2800" dirty="0" smtClean="0"/>
              <a:t> </a:t>
            </a:r>
            <a:r>
              <a:rPr lang="de-DE" sz="2800" dirty="0" err="1" smtClean="0"/>
              <a:t>for</a:t>
            </a:r>
            <a:r>
              <a:rPr lang="de-DE" sz="2800" dirty="0" smtClean="0"/>
              <a:t> </a:t>
            </a:r>
            <a:r>
              <a:rPr lang="de-DE" sz="2800" dirty="0" err="1" smtClean="0"/>
              <a:t>traffic</a:t>
            </a:r>
            <a:r>
              <a:rPr lang="de-DE" sz="2800" dirty="0" smtClean="0"/>
              <a:t>: </a:t>
            </a:r>
          </a:p>
          <a:p>
            <a:r>
              <a:rPr lang="de-DE" sz="2800" dirty="0" smtClean="0"/>
              <a:t>--- </a:t>
            </a:r>
            <a:r>
              <a:rPr lang="de-DE" sz="2800" dirty="0" err="1" smtClean="0"/>
              <a:t>Why</a:t>
            </a:r>
            <a:r>
              <a:rPr lang="de-DE" sz="2800" dirty="0" smtClean="0"/>
              <a:t> do </a:t>
            </a:r>
            <a:r>
              <a:rPr lang="de-DE" sz="2800" dirty="0" err="1" smtClean="0"/>
              <a:t>we</a:t>
            </a:r>
            <a:r>
              <a:rPr lang="de-DE" sz="2800" dirty="0" smtClean="0"/>
              <a:t> </a:t>
            </a:r>
            <a:r>
              <a:rPr lang="de-DE" sz="2800" dirty="0" err="1" smtClean="0"/>
              <a:t>walk</a:t>
            </a:r>
            <a:r>
              <a:rPr lang="de-DE" sz="2800" dirty="0" smtClean="0"/>
              <a:t> on </a:t>
            </a:r>
            <a:r>
              <a:rPr lang="de-DE" sz="2800" dirty="0" err="1" smtClean="0"/>
              <a:t>sidewalks</a:t>
            </a:r>
            <a:r>
              <a:rPr lang="de-DE" sz="2800" dirty="0" smtClean="0"/>
              <a:t>, </a:t>
            </a:r>
            <a:r>
              <a:rPr lang="de-DE" sz="2800" dirty="0" err="1" smtClean="0"/>
              <a:t>why</a:t>
            </a:r>
            <a:r>
              <a:rPr lang="de-DE" sz="2800" dirty="0" smtClean="0"/>
              <a:t> </a:t>
            </a:r>
            <a:r>
              <a:rPr lang="de-DE" sz="2800" dirty="0" err="1" smtClean="0"/>
              <a:t>don‘t</a:t>
            </a:r>
            <a:r>
              <a:rPr lang="de-DE" sz="2800" dirty="0" smtClean="0"/>
              <a:t> </a:t>
            </a:r>
            <a:r>
              <a:rPr lang="de-DE" sz="2800" dirty="0" err="1" smtClean="0"/>
              <a:t>they</a:t>
            </a:r>
            <a:r>
              <a:rPr lang="de-DE" sz="2800" dirty="0" smtClean="0"/>
              <a:t> </a:t>
            </a:r>
            <a:r>
              <a:rPr lang="de-DE" sz="2800" dirty="0" err="1" smtClean="0"/>
              <a:t>walk</a:t>
            </a:r>
            <a:r>
              <a:rPr lang="de-DE" sz="2800" dirty="0" smtClean="0"/>
              <a:t> </a:t>
            </a:r>
            <a:r>
              <a:rPr lang="de-DE" sz="2800" dirty="0" err="1" smtClean="0"/>
              <a:t>for</a:t>
            </a:r>
            <a:r>
              <a:rPr lang="de-DE" sz="2800" dirty="0" smtClean="0"/>
              <a:t> </a:t>
            </a:r>
            <a:r>
              <a:rPr lang="de-DE" sz="2800" dirty="0" err="1" smtClean="0"/>
              <a:t>us</a:t>
            </a:r>
            <a:r>
              <a:rPr lang="de-DE" sz="2800" dirty="0" smtClean="0"/>
              <a:t> (like </a:t>
            </a:r>
            <a:r>
              <a:rPr lang="de-DE" sz="2800" dirty="0" err="1" smtClean="0"/>
              <a:t>travellators</a:t>
            </a:r>
            <a:r>
              <a:rPr lang="de-DE" sz="2800" dirty="0" smtClean="0"/>
              <a:t> in </a:t>
            </a:r>
            <a:br>
              <a:rPr lang="de-DE" sz="2800" dirty="0" smtClean="0"/>
            </a:br>
            <a:r>
              <a:rPr lang="de-DE" sz="2800" dirty="0" smtClean="0"/>
              <a:t>     </a:t>
            </a:r>
            <a:r>
              <a:rPr lang="de-DE" sz="2800" dirty="0" err="1" smtClean="0"/>
              <a:t>airports</a:t>
            </a:r>
            <a:r>
              <a:rPr lang="de-DE" sz="2800" dirty="0" smtClean="0"/>
              <a:t> </a:t>
            </a:r>
            <a:r>
              <a:rPr lang="de-DE" sz="2800" dirty="0" err="1" smtClean="0"/>
              <a:t>or</a:t>
            </a:r>
            <a:r>
              <a:rPr lang="de-DE" sz="2800" dirty="0" smtClean="0"/>
              <a:t> </a:t>
            </a:r>
            <a:r>
              <a:rPr lang="de-DE" sz="2800" dirty="0" err="1" smtClean="0"/>
              <a:t>escalators</a:t>
            </a:r>
            <a:r>
              <a:rPr lang="de-DE" sz="2800" dirty="0" smtClean="0"/>
              <a:t> in </a:t>
            </a:r>
            <a:r>
              <a:rPr lang="de-DE" sz="2800" dirty="0" err="1" smtClean="0"/>
              <a:t>some</a:t>
            </a:r>
            <a:r>
              <a:rPr lang="de-DE" sz="2800" dirty="0" smtClean="0"/>
              <a:t> </a:t>
            </a:r>
            <a:r>
              <a:rPr lang="de-DE" sz="2800" dirty="0" err="1" smtClean="0"/>
              <a:t>buildings</a:t>
            </a:r>
            <a:r>
              <a:rPr lang="de-DE" sz="2800" dirty="0" smtClean="0"/>
              <a:t>)</a:t>
            </a:r>
          </a:p>
          <a:p>
            <a:r>
              <a:rPr lang="de-DE" sz="2800" dirty="0"/>
              <a:t>--- </a:t>
            </a:r>
            <a:r>
              <a:rPr lang="de-DE" sz="2800" dirty="0" err="1"/>
              <a:t>Why</a:t>
            </a:r>
            <a:r>
              <a:rPr lang="de-DE" sz="2800" dirty="0"/>
              <a:t> </a:t>
            </a:r>
            <a:r>
              <a:rPr lang="de-DE" sz="2800" dirty="0" err="1"/>
              <a:t>is</a:t>
            </a:r>
            <a:r>
              <a:rPr lang="de-DE" sz="2800" dirty="0"/>
              <a:t> </a:t>
            </a:r>
            <a:r>
              <a:rPr lang="de-DE" sz="2800" dirty="0" err="1"/>
              <a:t>everything</a:t>
            </a:r>
            <a:r>
              <a:rPr lang="de-DE" sz="2800" dirty="0"/>
              <a:t> </a:t>
            </a:r>
            <a:r>
              <a:rPr lang="de-DE" sz="2800" dirty="0" err="1"/>
              <a:t>tied</a:t>
            </a:r>
            <a:r>
              <a:rPr lang="de-DE" sz="2800" dirty="0"/>
              <a:t> so </a:t>
            </a:r>
            <a:r>
              <a:rPr lang="de-DE" sz="2800" dirty="0" err="1"/>
              <a:t>much</a:t>
            </a:r>
            <a:r>
              <a:rPr lang="de-DE" sz="2800" dirty="0"/>
              <a:t> </a:t>
            </a:r>
            <a:r>
              <a:rPr lang="de-DE" sz="2800" dirty="0" err="1"/>
              <a:t>to</a:t>
            </a:r>
            <a:r>
              <a:rPr lang="de-DE" sz="2800" dirty="0"/>
              <a:t> </a:t>
            </a:r>
            <a:r>
              <a:rPr lang="de-DE" sz="2800" dirty="0" err="1"/>
              <a:t>the</a:t>
            </a:r>
            <a:r>
              <a:rPr lang="de-DE" sz="2800" dirty="0"/>
              <a:t> </a:t>
            </a:r>
            <a:r>
              <a:rPr lang="de-DE" sz="2800" dirty="0" err="1"/>
              <a:t>ground</a:t>
            </a:r>
            <a:r>
              <a:rPr lang="de-DE" sz="2800" dirty="0" smtClean="0"/>
              <a:t>?</a:t>
            </a:r>
          </a:p>
          <a:p>
            <a:r>
              <a:rPr lang="de-DE" sz="2800" dirty="0" smtClean="0"/>
              <a:t>--- </a:t>
            </a:r>
            <a:r>
              <a:rPr lang="de-DE" sz="2800" dirty="0" err="1" smtClean="0"/>
              <a:t>Why</a:t>
            </a:r>
            <a:r>
              <a:rPr lang="de-DE" sz="2800" dirty="0" smtClean="0"/>
              <a:t> not </a:t>
            </a:r>
            <a:r>
              <a:rPr lang="de-DE" sz="2800" dirty="0" err="1" smtClean="0"/>
              <a:t>more</a:t>
            </a:r>
            <a:r>
              <a:rPr lang="de-DE" sz="2800" dirty="0" smtClean="0"/>
              <a:t> </a:t>
            </a:r>
            <a:r>
              <a:rPr lang="de-DE" sz="2800" dirty="0" err="1" smtClean="0"/>
              <a:t>gondolas</a:t>
            </a:r>
            <a:r>
              <a:rPr lang="de-DE" sz="2800" dirty="0" smtClean="0"/>
              <a:t>, </a:t>
            </a:r>
            <a:r>
              <a:rPr lang="de-DE" sz="2800" dirty="0" err="1" smtClean="0"/>
              <a:t>drones</a:t>
            </a:r>
            <a:r>
              <a:rPr lang="de-DE" sz="2800" dirty="0" smtClean="0"/>
              <a:t> </a:t>
            </a:r>
            <a:r>
              <a:rPr lang="de-DE" sz="2800" dirty="0" err="1" smtClean="0"/>
              <a:t>for</a:t>
            </a:r>
            <a:r>
              <a:rPr lang="de-DE" sz="2800" dirty="0" smtClean="0"/>
              <a:t> </a:t>
            </a:r>
            <a:r>
              <a:rPr lang="de-DE" sz="2800" dirty="0" err="1" smtClean="0"/>
              <a:t>delivery</a:t>
            </a:r>
            <a:r>
              <a:rPr lang="de-DE" sz="2800" dirty="0" smtClean="0"/>
              <a:t>, </a:t>
            </a:r>
            <a:r>
              <a:rPr lang="de-DE" sz="2800" dirty="0" err="1" smtClean="0"/>
              <a:t>autonomous</a:t>
            </a:r>
            <a:r>
              <a:rPr lang="de-DE" sz="2800" dirty="0" smtClean="0"/>
              <a:t> </a:t>
            </a:r>
            <a:r>
              <a:rPr lang="de-DE" sz="2800" dirty="0" err="1" smtClean="0"/>
              <a:t>small</a:t>
            </a:r>
            <a:r>
              <a:rPr lang="de-DE" sz="2800" dirty="0" smtClean="0"/>
              <a:t> </a:t>
            </a:r>
            <a:r>
              <a:rPr lang="de-DE" sz="2800" dirty="0" err="1" smtClean="0"/>
              <a:t>freight</a:t>
            </a:r>
            <a:r>
              <a:rPr lang="de-DE" sz="2800" dirty="0" smtClean="0"/>
              <a:t> </a:t>
            </a:r>
          </a:p>
          <a:p>
            <a:r>
              <a:rPr lang="de-DE" sz="2800" dirty="0"/>
              <a:t> </a:t>
            </a:r>
            <a:r>
              <a:rPr lang="de-DE" sz="2800" dirty="0" smtClean="0"/>
              <a:t>     </a:t>
            </a:r>
            <a:r>
              <a:rPr lang="de-DE" sz="2800" dirty="0" err="1" smtClean="0"/>
              <a:t>boats</a:t>
            </a:r>
            <a:r>
              <a:rPr lang="de-DE" sz="2800" dirty="0" smtClean="0"/>
              <a:t>, </a:t>
            </a:r>
            <a:r>
              <a:rPr lang="de-DE" sz="2800" dirty="0" err="1" smtClean="0"/>
              <a:t>air</a:t>
            </a:r>
            <a:r>
              <a:rPr lang="de-DE" sz="2800" dirty="0" smtClean="0"/>
              <a:t> </a:t>
            </a:r>
            <a:r>
              <a:rPr lang="de-DE" sz="2800" dirty="0" err="1" smtClean="0"/>
              <a:t>ships</a:t>
            </a:r>
            <a:r>
              <a:rPr lang="de-DE" sz="2800" dirty="0" smtClean="0"/>
              <a:t> </a:t>
            </a:r>
            <a:r>
              <a:rPr lang="de-DE" sz="2800" dirty="0" err="1" smtClean="0"/>
              <a:t>for</a:t>
            </a:r>
            <a:r>
              <a:rPr lang="de-DE" sz="2800" dirty="0" smtClean="0"/>
              <a:t> </a:t>
            </a:r>
            <a:r>
              <a:rPr lang="de-DE" sz="2800" dirty="0" err="1" smtClean="0"/>
              <a:t>point</a:t>
            </a:r>
            <a:r>
              <a:rPr lang="de-DE" sz="2800" dirty="0" smtClean="0"/>
              <a:t> </a:t>
            </a:r>
            <a:r>
              <a:rPr lang="de-DE" sz="2800" dirty="0" err="1" smtClean="0"/>
              <a:t>to</a:t>
            </a:r>
            <a:r>
              <a:rPr lang="de-DE" sz="2800" dirty="0" smtClean="0"/>
              <a:t> </a:t>
            </a:r>
            <a:r>
              <a:rPr lang="de-DE" sz="2800" dirty="0" err="1" smtClean="0"/>
              <a:t>point</a:t>
            </a:r>
            <a:r>
              <a:rPr lang="de-DE" sz="2800" dirty="0" smtClean="0"/>
              <a:t> </a:t>
            </a:r>
            <a:r>
              <a:rPr lang="de-DE" sz="2800" dirty="0" err="1" smtClean="0"/>
              <a:t>transport</a:t>
            </a:r>
            <a:r>
              <a:rPr lang="de-DE" sz="2800" dirty="0" smtClean="0"/>
              <a:t> </a:t>
            </a:r>
            <a:r>
              <a:rPr lang="de-DE" sz="2800" dirty="0" err="1" smtClean="0"/>
              <a:t>of</a:t>
            </a:r>
            <a:r>
              <a:rPr lang="de-DE" sz="2800" dirty="0" smtClean="0"/>
              <a:t> large </a:t>
            </a:r>
            <a:r>
              <a:rPr lang="de-DE" sz="2800" dirty="0" err="1" smtClean="0"/>
              <a:t>objects</a:t>
            </a:r>
            <a:r>
              <a:rPr lang="de-DE" sz="2800" dirty="0" smtClean="0"/>
              <a:t>?</a:t>
            </a:r>
          </a:p>
          <a:p>
            <a:r>
              <a:rPr lang="de-DE" sz="2800" dirty="0" smtClean="0"/>
              <a:t>--- </a:t>
            </a:r>
            <a:r>
              <a:rPr lang="de-DE" sz="2800" dirty="0" err="1" smtClean="0"/>
              <a:t>Drones</a:t>
            </a:r>
            <a:r>
              <a:rPr lang="de-DE" sz="2800" dirty="0" smtClean="0"/>
              <a:t> will </a:t>
            </a:r>
            <a:r>
              <a:rPr lang="de-DE" sz="2800" dirty="0" err="1" smtClean="0"/>
              <a:t>be</a:t>
            </a:r>
            <a:r>
              <a:rPr lang="de-DE" sz="2800" dirty="0" smtClean="0"/>
              <a:t> </a:t>
            </a:r>
            <a:r>
              <a:rPr lang="de-DE" sz="2800" dirty="0" err="1" smtClean="0"/>
              <a:t>good</a:t>
            </a:r>
            <a:r>
              <a:rPr lang="de-DE" sz="2800" dirty="0" smtClean="0"/>
              <a:t> </a:t>
            </a:r>
            <a:r>
              <a:rPr lang="de-DE" sz="2800" dirty="0" err="1" smtClean="0"/>
              <a:t>for</a:t>
            </a:r>
            <a:r>
              <a:rPr lang="de-DE" sz="2800" dirty="0" smtClean="0"/>
              <a:t> </a:t>
            </a:r>
            <a:r>
              <a:rPr lang="de-DE" sz="2800" dirty="0" err="1" smtClean="0"/>
              <a:t>some</a:t>
            </a:r>
            <a:r>
              <a:rPr lang="de-DE" sz="2800" dirty="0" smtClean="0"/>
              <a:t> </a:t>
            </a:r>
            <a:r>
              <a:rPr lang="de-DE" sz="2800" dirty="0" err="1" smtClean="0"/>
              <a:t>surprises</a:t>
            </a:r>
            <a:r>
              <a:rPr lang="de-DE" sz="2800" dirty="0" smtClean="0"/>
              <a:t>        </a:t>
            </a:r>
            <a:br>
              <a:rPr lang="de-DE" sz="2800" dirty="0" smtClean="0"/>
            </a:br>
            <a:r>
              <a:rPr lang="de-DE" sz="2800" dirty="0" smtClean="0"/>
              <a:t>--- Can Virtual Reality </a:t>
            </a:r>
            <a:r>
              <a:rPr lang="de-DE" sz="2800" dirty="0" err="1" smtClean="0"/>
              <a:t>reduce</a:t>
            </a:r>
            <a:r>
              <a:rPr lang="de-DE" sz="2800" dirty="0" smtClean="0"/>
              <a:t> </a:t>
            </a:r>
            <a:r>
              <a:rPr lang="de-DE" sz="2800" dirty="0" err="1" smtClean="0"/>
              <a:t>traffic</a:t>
            </a:r>
            <a:r>
              <a:rPr lang="de-DE" sz="2800" dirty="0" smtClean="0"/>
              <a:t>?</a:t>
            </a:r>
          </a:p>
          <a:p>
            <a:r>
              <a:rPr lang="de-DE" sz="2800" dirty="0" smtClean="0"/>
              <a:t>--- </a:t>
            </a:r>
            <a:r>
              <a:rPr lang="de-DE" sz="2800" dirty="0" err="1" smtClean="0"/>
              <a:t>Reduce</a:t>
            </a:r>
            <a:r>
              <a:rPr lang="de-DE" sz="2800" dirty="0" smtClean="0"/>
              <a:t> </a:t>
            </a:r>
            <a:r>
              <a:rPr lang="de-DE" sz="2800" dirty="0" err="1" smtClean="0"/>
              <a:t>globalisation</a:t>
            </a:r>
            <a:r>
              <a:rPr lang="de-DE" sz="2800" dirty="0" smtClean="0"/>
              <a:t>, </a:t>
            </a:r>
            <a:r>
              <a:rPr lang="de-DE" sz="2800" dirty="0" err="1" smtClean="0"/>
              <a:t>bet</a:t>
            </a:r>
            <a:r>
              <a:rPr lang="de-DE" sz="2800" dirty="0" smtClean="0"/>
              <a:t> </a:t>
            </a:r>
            <a:r>
              <a:rPr lang="de-DE" sz="2800" dirty="0" err="1" smtClean="0"/>
              <a:t>more</a:t>
            </a:r>
            <a:r>
              <a:rPr lang="de-DE" sz="2800" dirty="0" smtClean="0"/>
              <a:t> on </a:t>
            </a:r>
            <a:r>
              <a:rPr lang="de-DE" sz="2800" dirty="0" err="1" smtClean="0"/>
              <a:t>regionalisation</a:t>
            </a:r>
            <a:r>
              <a:rPr lang="de-DE" sz="2800" dirty="0" smtClean="0"/>
              <a:t> </a:t>
            </a:r>
            <a:r>
              <a:rPr lang="de-DE" sz="2800" dirty="0" err="1" smtClean="0"/>
              <a:t>and</a:t>
            </a:r>
            <a:r>
              <a:rPr lang="de-DE" sz="2800" dirty="0" smtClean="0"/>
              <a:t> </a:t>
            </a:r>
            <a:r>
              <a:rPr lang="de-DE" sz="2800" dirty="0" err="1" smtClean="0"/>
              <a:t>saisonalisation</a:t>
            </a:r>
            <a:r>
              <a:rPr lang="de-DE" sz="2800" dirty="0"/>
              <a:t/>
            </a:r>
            <a:br>
              <a:rPr lang="de-DE" sz="2800" dirty="0"/>
            </a:br>
            <a:r>
              <a:rPr lang="de-DE" sz="2800" dirty="0"/>
              <a:t>--- </a:t>
            </a:r>
            <a:r>
              <a:rPr lang="de-DE" sz="2800" dirty="0" smtClean="0"/>
              <a:t>Flying </a:t>
            </a:r>
            <a:r>
              <a:rPr lang="de-DE" sz="2800" dirty="0" err="1" smtClean="0"/>
              <a:t>cars</a:t>
            </a:r>
            <a:r>
              <a:rPr lang="de-DE" sz="2800" dirty="0" smtClean="0"/>
              <a:t>?</a:t>
            </a:r>
            <a:endParaRPr lang="de-DE" sz="2800" dirty="0"/>
          </a:p>
          <a:p>
            <a:endParaRPr lang="de-DE" sz="2800" dirty="0" smtClean="0"/>
          </a:p>
          <a:p>
            <a:endParaRPr lang="de-DE" dirty="0"/>
          </a:p>
        </p:txBody>
      </p:sp>
    </p:spTree>
    <p:extLst>
      <p:ext uri="{BB962C8B-B14F-4D97-AF65-F5344CB8AC3E}">
        <p14:creationId xmlns:p14="http://schemas.microsoft.com/office/powerpoint/2010/main" val="399467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7140" y="999460"/>
            <a:ext cx="3532827" cy="4832092"/>
          </a:xfrm>
          <a:prstGeom prst="rect">
            <a:avLst/>
          </a:prstGeom>
          <a:noFill/>
        </p:spPr>
        <p:txBody>
          <a:bodyPr wrap="none" rtlCol="0">
            <a:spAutoFit/>
          </a:bodyPr>
          <a:lstStyle/>
          <a:p>
            <a:r>
              <a:rPr lang="de-DE" sz="2800" dirty="0" smtClean="0"/>
              <a:t>Flying </a:t>
            </a:r>
            <a:r>
              <a:rPr lang="de-DE" sz="2800" dirty="0" err="1" smtClean="0"/>
              <a:t>cars</a:t>
            </a:r>
            <a:r>
              <a:rPr lang="de-DE" sz="2800" dirty="0" smtClean="0"/>
              <a:t> </a:t>
            </a:r>
            <a:r>
              <a:rPr lang="de-DE" sz="2800" dirty="0" err="1" smtClean="0"/>
              <a:t>have</a:t>
            </a:r>
            <a:r>
              <a:rPr lang="de-DE" sz="2800" dirty="0" smtClean="0"/>
              <a:t> </a:t>
            </a:r>
            <a:r>
              <a:rPr lang="de-DE" sz="2800" dirty="0" err="1" smtClean="0"/>
              <a:t>been</a:t>
            </a:r>
            <a:r>
              <a:rPr lang="de-DE" sz="2800" dirty="0" smtClean="0"/>
              <a:t> </a:t>
            </a:r>
          </a:p>
          <a:p>
            <a:r>
              <a:rPr lang="de-DE" sz="2800" dirty="0" err="1"/>
              <a:t>a</a:t>
            </a:r>
            <a:r>
              <a:rPr lang="de-DE" sz="2800" dirty="0" err="1" smtClean="0"/>
              <a:t>round</a:t>
            </a:r>
            <a:r>
              <a:rPr lang="de-DE" sz="2800" dirty="0" smtClean="0"/>
              <a:t> </a:t>
            </a:r>
            <a:r>
              <a:rPr lang="de-DE" sz="2800" dirty="0" err="1" smtClean="0"/>
              <a:t>for</a:t>
            </a:r>
            <a:r>
              <a:rPr lang="de-DE" sz="2800" dirty="0" smtClean="0"/>
              <a:t> a </a:t>
            </a:r>
            <a:r>
              <a:rPr lang="de-DE" sz="2800" dirty="0" err="1" smtClean="0"/>
              <a:t>long</a:t>
            </a:r>
            <a:r>
              <a:rPr lang="de-DE" sz="2800" dirty="0" smtClean="0"/>
              <a:t> time.</a:t>
            </a:r>
          </a:p>
          <a:p>
            <a:endParaRPr lang="de-DE" sz="2800" dirty="0" smtClean="0"/>
          </a:p>
          <a:p>
            <a:r>
              <a:rPr lang="de-DE" sz="2800" dirty="0" smtClean="0"/>
              <a:t> </a:t>
            </a:r>
          </a:p>
          <a:p>
            <a:r>
              <a:rPr lang="de-DE" sz="2800" dirty="0" smtClean="0"/>
              <a:t>Even </a:t>
            </a:r>
            <a:r>
              <a:rPr lang="de-DE" sz="2800" dirty="0" err="1" smtClean="0"/>
              <a:t>vertical</a:t>
            </a:r>
            <a:r>
              <a:rPr lang="de-DE" sz="2800" dirty="0" smtClean="0"/>
              <a:t> </a:t>
            </a:r>
            <a:r>
              <a:rPr lang="de-DE" sz="2800" dirty="0" err="1" smtClean="0"/>
              <a:t>take-off</a:t>
            </a:r>
            <a:r>
              <a:rPr lang="de-DE" sz="2800" dirty="0" smtClean="0"/>
              <a:t> </a:t>
            </a:r>
          </a:p>
          <a:p>
            <a:r>
              <a:rPr lang="de-DE" sz="2800" dirty="0" err="1"/>
              <a:t>a</a:t>
            </a:r>
            <a:r>
              <a:rPr lang="de-DE" sz="2800" dirty="0" err="1" smtClean="0"/>
              <a:t>nd</a:t>
            </a:r>
            <a:r>
              <a:rPr lang="de-DE" sz="2800" dirty="0" smtClean="0"/>
              <a:t> </a:t>
            </a:r>
            <a:r>
              <a:rPr lang="de-DE" sz="2800" dirty="0" err="1" smtClean="0"/>
              <a:t>landing</a:t>
            </a:r>
            <a:r>
              <a:rPr lang="de-DE" sz="2800" dirty="0" smtClean="0"/>
              <a:t> </a:t>
            </a:r>
            <a:r>
              <a:rPr lang="de-DE" sz="2800" dirty="0" err="1" smtClean="0"/>
              <a:t>models</a:t>
            </a:r>
            <a:r>
              <a:rPr lang="de-DE" sz="2800" dirty="0" smtClean="0"/>
              <a:t> </a:t>
            </a:r>
          </a:p>
          <a:p>
            <a:r>
              <a:rPr lang="de-DE" sz="2800" dirty="0" smtClean="0"/>
              <a:t>like </a:t>
            </a:r>
            <a:r>
              <a:rPr lang="de-DE" sz="2800" dirty="0" err="1" smtClean="0"/>
              <a:t>this</a:t>
            </a:r>
            <a:r>
              <a:rPr lang="de-DE" sz="2800" dirty="0" smtClean="0"/>
              <a:t> Moller in </a:t>
            </a:r>
          </a:p>
          <a:p>
            <a:r>
              <a:rPr lang="de-DE" sz="2800" dirty="0" err="1" smtClean="0"/>
              <a:t>which</a:t>
            </a:r>
            <a:r>
              <a:rPr lang="de-DE" sz="2800" dirty="0" smtClean="0"/>
              <a:t> I </a:t>
            </a:r>
            <a:r>
              <a:rPr lang="de-DE" sz="2800" dirty="0" err="1" smtClean="0"/>
              <a:t>flew</a:t>
            </a:r>
            <a:r>
              <a:rPr lang="de-DE" sz="2800" dirty="0" smtClean="0"/>
              <a:t> </a:t>
            </a:r>
            <a:r>
              <a:rPr lang="de-DE" sz="2800" dirty="0" err="1" smtClean="0"/>
              <a:t>over</a:t>
            </a:r>
            <a:r>
              <a:rPr lang="de-DE" sz="2800" dirty="0" smtClean="0"/>
              <a:t> </a:t>
            </a:r>
          </a:p>
          <a:p>
            <a:r>
              <a:rPr lang="de-DE" sz="2800" dirty="0" smtClean="0"/>
              <a:t>10 </a:t>
            </a:r>
            <a:r>
              <a:rPr lang="de-DE" sz="2800" dirty="0" err="1" smtClean="0"/>
              <a:t>years</a:t>
            </a:r>
            <a:r>
              <a:rPr lang="de-DE" sz="2800" dirty="0" smtClean="0"/>
              <a:t> </a:t>
            </a:r>
            <a:r>
              <a:rPr lang="de-DE" sz="2800" dirty="0" err="1" smtClean="0"/>
              <a:t>ago</a:t>
            </a:r>
            <a:r>
              <a:rPr lang="de-DE" sz="2800" dirty="0"/>
              <a:t>!</a:t>
            </a:r>
            <a:r>
              <a:rPr lang="de-DE" sz="2800" dirty="0" smtClean="0"/>
              <a:t> </a:t>
            </a:r>
          </a:p>
          <a:p>
            <a:endParaRPr lang="de-DE" sz="2800" dirty="0"/>
          </a:p>
          <a:p>
            <a:r>
              <a:rPr lang="de-DE" sz="2800" dirty="0" smtClean="0"/>
              <a:t>www.moller.com</a:t>
            </a:r>
            <a:endParaRPr lang="de-DE" sz="2800" dirty="0"/>
          </a:p>
        </p:txBody>
      </p:sp>
      <p:pic>
        <p:nvPicPr>
          <p:cNvPr id="7" name="Picture 2" descr="3Moll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0639" y="352425"/>
            <a:ext cx="8165451"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239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2706390" y="6157242"/>
            <a:ext cx="308828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de-DE" altLang="de-DE" dirty="0">
                <a:solidFill>
                  <a:schemeClr val="tx1"/>
                </a:solidFill>
              </a:rPr>
              <a:t>www.moller.com</a:t>
            </a:r>
          </a:p>
        </p:txBody>
      </p:sp>
      <p:pic>
        <p:nvPicPr>
          <p:cNvPr id="5" name="Picture 2" descr="3Moll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 y="0"/>
            <a:ext cx="8243888" cy="613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8481023" y="4068108"/>
            <a:ext cx="2166747" cy="1938992"/>
          </a:xfrm>
          <a:prstGeom prst="rect">
            <a:avLst/>
          </a:prstGeom>
          <a:noFill/>
        </p:spPr>
        <p:txBody>
          <a:bodyPr wrap="none" rtlCol="0">
            <a:spAutoFit/>
          </a:bodyPr>
          <a:lstStyle/>
          <a:p>
            <a:r>
              <a:rPr lang="de-DE" sz="2400" dirty="0" err="1" smtClean="0"/>
              <a:t>Airoplane</a:t>
            </a:r>
            <a:r>
              <a:rPr lang="de-DE" sz="2400" dirty="0" smtClean="0"/>
              <a:t>?</a:t>
            </a:r>
          </a:p>
          <a:p>
            <a:r>
              <a:rPr lang="de-DE" sz="2400" dirty="0" err="1" smtClean="0"/>
              <a:t>Helicopter</a:t>
            </a:r>
            <a:r>
              <a:rPr lang="de-DE" sz="2400" dirty="0" smtClean="0"/>
              <a:t>?</a:t>
            </a:r>
          </a:p>
          <a:p>
            <a:r>
              <a:rPr lang="de-DE" sz="2400" dirty="0" smtClean="0"/>
              <a:t>Take off </a:t>
            </a:r>
            <a:r>
              <a:rPr lang="de-DE" sz="2400" dirty="0" err="1" smtClean="0"/>
              <a:t>where</a:t>
            </a:r>
            <a:r>
              <a:rPr lang="de-DE" sz="2400" dirty="0" smtClean="0"/>
              <a:t>?</a:t>
            </a:r>
          </a:p>
          <a:p>
            <a:r>
              <a:rPr lang="de-DE" sz="2400" dirty="0" err="1" smtClean="0"/>
              <a:t>Landing</a:t>
            </a:r>
            <a:r>
              <a:rPr lang="de-DE" sz="2400" dirty="0" smtClean="0"/>
              <a:t> </a:t>
            </a:r>
            <a:r>
              <a:rPr lang="de-DE" sz="2400" dirty="0" err="1" smtClean="0"/>
              <a:t>where</a:t>
            </a:r>
            <a:r>
              <a:rPr lang="de-DE" sz="2400" dirty="0" smtClean="0"/>
              <a:t>?</a:t>
            </a:r>
          </a:p>
          <a:p>
            <a:r>
              <a:rPr lang="de-DE" sz="2400" dirty="0" err="1" smtClean="0"/>
              <a:t>Any</a:t>
            </a:r>
            <a:r>
              <a:rPr lang="de-DE" sz="2400" dirty="0" smtClean="0"/>
              <a:t> route?</a:t>
            </a:r>
            <a:endParaRPr lang="de-DE" sz="2400" dirty="0"/>
          </a:p>
        </p:txBody>
      </p:sp>
      <p:sp>
        <p:nvSpPr>
          <p:cNvPr id="2" name="Textfeld 1"/>
          <p:cNvSpPr txBox="1"/>
          <p:nvPr/>
        </p:nvSpPr>
        <p:spPr>
          <a:xfrm>
            <a:off x="8398431" y="190123"/>
            <a:ext cx="3623877" cy="2677656"/>
          </a:xfrm>
          <a:prstGeom prst="rect">
            <a:avLst/>
          </a:prstGeom>
          <a:noFill/>
        </p:spPr>
        <p:txBody>
          <a:bodyPr wrap="none" rtlCol="0">
            <a:spAutoFit/>
          </a:bodyPr>
          <a:lstStyle/>
          <a:p>
            <a:r>
              <a:rPr lang="de-DE" sz="2400" dirty="0" smtClean="0"/>
              <a:t>Flying in a </a:t>
            </a:r>
            <a:r>
              <a:rPr lang="de-DE" sz="2400" dirty="0"/>
              <a:t>M</a:t>
            </a:r>
            <a:r>
              <a:rPr lang="de-DE" sz="2400" dirty="0" smtClean="0"/>
              <a:t>oller </a:t>
            </a:r>
            <a:r>
              <a:rPr lang="de-DE" sz="2400" dirty="0" err="1" smtClean="0"/>
              <a:t>with</a:t>
            </a:r>
            <a:r>
              <a:rPr lang="de-DE" sz="2400" dirty="0" smtClean="0"/>
              <a:t> </a:t>
            </a:r>
          </a:p>
          <a:p>
            <a:r>
              <a:rPr lang="de-DE" sz="2400" dirty="0" smtClean="0"/>
              <a:t>Professor </a:t>
            </a:r>
            <a:r>
              <a:rPr lang="de-DE" sz="2400" dirty="0" err="1" smtClean="0"/>
              <a:t>Gio</a:t>
            </a:r>
            <a:r>
              <a:rPr lang="de-DE" sz="2400" dirty="0" smtClean="0"/>
              <a:t> Wiederhold, </a:t>
            </a:r>
          </a:p>
          <a:p>
            <a:r>
              <a:rPr lang="de-DE" sz="2400" dirty="0" smtClean="0"/>
              <a:t>Stanford.</a:t>
            </a:r>
          </a:p>
          <a:p>
            <a:endParaRPr lang="de-DE" sz="2400" dirty="0"/>
          </a:p>
          <a:p>
            <a:r>
              <a:rPr lang="de-DE" sz="2400" dirty="0" smtClean="0"/>
              <a:t>Moller </a:t>
            </a:r>
            <a:r>
              <a:rPr lang="de-DE" sz="2400" dirty="0" err="1" smtClean="0"/>
              <a:t>is</a:t>
            </a:r>
            <a:r>
              <a:rPr lang="de-DE" sz="2400" dirty="0" smtClean="0"/>
              <a:t> </a:t>
            </a:r>
            <a:r>
              <a:rPr lang="de-DE" sz="2400" dirty="0" err="1" smtClean="0"/>
              <a:t>allowed</a:t>
            </a:r>
            <a:r>
              <a:rPr lang="de-DE" sz="2400" dirty="0" smtClean="0"/>
              <a:t> on </a:t>
            </a:r>
            <a:r>
              <a:rPr lang="de-DE" sz="2400" dirty="0" err="1" smtClean="0"/>
              <a:t>roads</a:t>
            </a:r>
            <a:r>
              <a:rPr lang="de-DE" sz="2400" dirty="0" smtClean="0"/>
              <a:t>, </a:t>
            </a:r>
          </a:p>
          <a:p>
            <a:r>
              <a:rPr lang="de-DE" sz="2400" dirty="0"/>
              <a:t>b</a:t>
            </a:r>
            <a:r>
              <a:rPr lang="de-DE" sz="2400" dirty="0" smtClean="0"/>
              <a:t>ut </a:t>
            </a:r>
            <a:r>
              <a:rPr lang="de-DE" sz="2400" dirty="0" err="1" smtClean="0"/>
              <a:t>otherwise</a:t>
            </a:r>
            <a:r>
              <a:rPr lang="de-DE" sz="2400" dirty="0" smtClean="0"/>
              <a:t> </a:t>
            </a:r>
            <a:r>
              <a:rPr lang="de-DE" sz="2400" dirty="0" err="1" smtClean="0"/>
              <a:t>only</a:t>
            </a:r>
            <a:r>
              <a:rPr lang="de-DE" sz="2400" dirty="0" smtClean="0"/>
              <a:t> in </a:t>
            </a:r>
            <a:r>
              <a:rPr lang="de-DE" sz="2400" dirty="0" err="1" smtClean="0"/>
              <a:t>very</a:t>
            </a:r>
            <a:r>
              <a:rPr lang="de-DE" sz="2400" dirty="0" smtClean="0"/>
              <a:t> </a:t>
            </a:r>
          </a:p>
          <a:p>
            <a:r>
              <a:rPr lang="de-DE" sz="2400" dirty="0" err="1" smtClean="0"/>
              <a:t>restricted</a:t>
            </a:r>
            <a:r>
              <a:rPr lang="de-DE" sz="2400" dirty="0" smtClean="0"/>
              <a:t> </a:t>
            </a:r>
            <a:r>
              <a:rPr lang="de-DE" sz="2400" dirty="0" err="1" smtClean="0"/>
              <a:t>areas</a:t>
            </a:r>
            <a:r>
              <a:rPr lang="de-DE" sz="2400" dirty="0" smtClean="0"/>
              <a:t>.</a:t>
            </a:r>
            <a:endParaRPr lang="de-DE" sz="2400" dirty="0"/>
          </a:p>
        </p:txBody>
      </p:sp>
      <p:sp>
        <p:nvSpPr>
          <p:cNvPr id="4" name="Textfeld 3"/>
          <p:cNvSpPr txBox="1"/>
          <p:nvPr/>
        </p:nvSpPr>
        <p:spPr>
          <a:xfrm>
            <a:off x="8481023" y="2867779"/>
            <a:ext cx="3702617" cy="1200329"/>
          </a:xfrm>
          <a:prstGeom prst="rect">
            <a:avLst/>
          </a:prstGeom>
          <a:noFill/>
        </p:spPr>
        <p:txBody>
          <a:bodyPr wrap="none" rtlCol="0">
            <a:spAutoFit/>
          </a:bodyPr>
          <a:lstStyle/>
          <a:p>
            <a:r>
              <a:rPr lang="de-DE" sz="2400" dirty="0" smtClean="0"/>
              <a:t>Problems: </a:t>
            </a:r>
            <a:r>
              <a:rPr lang="de-DE" sz="2400" dirty="0" err="1" smtClean="0"/>
              <a:t>What</a:t>
            </a:r>
            <a:r>
              <a:rPr lang="de-DE" sz="2400" dirty="0" smtClean="0"/>
              <a:t> </a:t>
            </a:r>
            <a:r>
              <a:rPr lang="de-DE" sz="2400" dirty="0" err="1" smtClean="0"/>
              <a:t>is</a:t>
            </a:r>
            <a:r>
              <a:rPr lang="de-DE" sz="2400" dirty="0" smtClean="0"/>
              <a:t> </a:t>
            </a:r>
            <a:r>
              <a:rPr lang="de-DE" sz="2400" dirty="0" err="1" smtClean="0"/>
              <a:t>it</a:t>
            </a:r>
            <a:r>
              <a:rPr lang="de-DE" sz="2400" dirty="0" smtClean="0"/>
              <a:t>, </a:t>
            </a:r>
            <a:r>
              <a:rPr lang="de-DE" sz="2400" dirty="0" err="1" smtClean="0"/>
              <a:t>where</a:t>
            </a:r>
            <a:r>
              <a:rPr lang="de-DE" sz="2400" dirty="0" smtClean="0"/>
              <a:t> </a:t>
            </a:r>
          </a:p>
          <a:p>
            <a:r>
              <a:rPr lang="de-DE" sz="2400" dirty="0" err="1" smtClean="0"/>
              <a:t>is</a:t>
            </a:r>
            <a:r>
              <a:rPr lang="de-DE" sz="2400" dirty="0" smtClean="0"/>
              <a:t> </a:t>
            </a:r>
            <a:r>
              <a:rPr lang="de-DE" sz="2400" dirty="0" err="1" smtClean="0"/>
              <a:t>it</a:t>
            </a:r>
            <a:r>
              <a:rPr lang="de-DE" sz="2400" dirty="0" smtClean="0"/>
              <a:t> </a:t>
            </a:r>
            <a:r>
              <a:rPr lang="de-DE" sz="2400" dirty="0" err="1" smtClean="0"/>
              <a:t>allowed</a:t>
            </a:r>
            <a:r>
              <a:rPr lang="de-DE" sz="2400" dirty="0" smtClean="0"/>
              <a:t> </a:t>
            </a:r>
            <a:r>
              <a:rPr lang="de-DE" sz="2400" dirty="0" err="1" smtClean="0"/>
              <a:t>to</a:t>
            </a:r>
            <a:r>
              <a:rPr lang="de-DE" sz="2400" dirty="0" smtClean="0"/>
              <a:t> </a:t>
            </a:r>
            <a:r>
              <a:rPr lang="de-DE" sz="2400" dirty="0" err="1" smtClean="0"/>
              <a:t>take</a:t>
            </a:r>
            <a:r>
              <a:rPr lang="de-DE" sz="2400" dirty="0" smtClean="0"/>
              <a:t> off, </a:t>
            </a:r>
          </a:p>
          <a:p>
            <a:r>
              <a:rPr lang="de-DE" sz="2400" dirty="0" err="1" smtClean="0"/>
              <a:t>to</a:t>
            </a:r>
            <a:r>
              <a:rPr lang="de-DE" sz="2400" dirty="0" smtClean="0"/>
              <a:t> </a:t>
            </a:r>
            <a:r>
              <a:rPr lang="de-DE" sz="2400" dirty="0" err="1" smtClean="0"/>
              <a:t>land</a:t>
            </a:r>
            <a:r>
              <a:rPr lang="de-DE" sz="2400" dirty="0" smtClean="0"/>
              <a:t>, </a:t>
            </a:r>
            <a:r>
              <a:rPr lang="de-DE" sz="2400" dirty="0" err="1" smtClean="0"/>
              <a:t>to</a:t>
            </a:r>
            <a:r>
              <a:rPr lang="de-DE" sz="2400" dirty="0" smtClean="0"/>
              <a:t> </a:t>
            </a:r>
            <a:r>
              <a:rPr lang="de-DE" sz="2400" dirty="0" err="1" smtClean="0"/>
              <a:t>fly</a:t>
            </a:r>
            <a:r>
              <a:rPr lang="de-DE" sz="2400" dirty="0" smtClean="0"/>
              <a:t>?</a:t>
            </a:r>
            <a:endParaRPr lang="de-DE" sz="2400" dirty="0"/>
          </a:p>
        </p:txBody>
      </p:sp>
    </p:spTree>
    <p:extLst>
      <p:ext uri="{BB962C8B-B14F-4D97-AF65-F5344CB8AC3E}">
        <p14:creationId xmlns:p14="http://schemas.microsoft.com/office/powerpoint/2010/main" val="5459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03796" y="321436"/>
            <a:ext cx="11778353" cy="2246769"/>
          </a:xfrm>
          <a:prstGeom prst="rect">
            <a:avLst/>
          </a:prstGeom>
          <a:noFill/>
        </p:spPr>
        <p:txBody>
          <a:bodyPr wrap="none" rtlCol="0">
            <a:spAutoFit/>
          </a:bodyPr>
          <a:lstStyle/>
          <a:p>
            <a:r>
              <a:rPr lang="de-DE" sz="2800" dirty="0" err="1"/>
              <a:t>L</a:t>
            </a:r>
            <a:r>
              <a:rPr lang="de-DE" sz="2800" dirty="0" err="1" smtClean="0"/>
              <a:t>et</a:t>
            </a:r>
            <a:r>
              <a:rPr lang="de-DE" sz="2800" dirty="0" smtClean="0"/>
              <a:t> </a:t>
            </a:r>
            <a:r>
              <a:rPr lang="de-DE" sz="2800" dirty="0" err="1" smtClean="0"/>
              <a:t>me</a:t>
            </a:r>
            <a:r>
              <a:rPr lang="de-DE" sz="2800" dirty="0" smtClean="0"/>
              <a:t> </a:t>
            </a:r>
            <a:r>
              <a:rPr lang="de-DE" sz="2800" dirty="0" err="1" smtClean="0"/>
              <a:t>now</a:t>
            </a:r>
            <a:r>
              <a:rPr lang="de-DE" sz="2800" dirty="0" smtClean="0"/>
              <a:t> turn </a:t>
            </a:r>
            <a:r>
              <a:rPr lang="de-DE" sz="2800" dirty="0" err="1" smtClean="0"/>
              <a:t>to</a:t>
            </a:r>
            <a:r>
              <a:rPr lang="de-DE" sz="2800" dirty="0" smtClean="0"/>
              <a:t> Big Data Analysis. </a:t>
            </a:r>
          </a:p>
          <a:p>
            <a:endParaRPr lang="de-DE" sz="2800" dirty="0"/>
          </a:p>
          <a:p>
            <a:r>
              <a:rPr lang="de-DE" sz="2800" dirty="0" err="1" smtClean="0"/>
              <a:t>Idea</a:t>
            </a:r>
            <a:r>
              <a:rPr lang="de-DE" sz="2800" dirty="0" smtClean="0"/>
              <a:t>: </a:t>
            </a:r>
            <a:r>
              <a:rPr lang="de-DE" sz="2800" dirty="0" err="1" smtClean="0"/>
              <a:t>Analyzing</a:t>
            </a:r>
            <a:r>
              <a:rPr lang="de-DE" sz="2800" dirty="0" smtClean="0"/>
              <a:t> </a:t>
            </a:r>
            <a:r>
              <a:rPr lang="de-DE" sz="2800" dirty="0" err="1" smtClean="0"/>
              <a:t>big</a:t>
            </a:r>
            <a:r>
              <a:rPr lang="de-DE" sz="2800" dirty="0" smtClean="0"/>
              <a:t> </a:t>
            </a:r>
            <a:r>
              <a:rPr lang="de-DE" sz="2800" dirty="0" err="1" smtClean="0"/>
              <a:t>amounts</a:t>
            </a:r>
            <a:r>
              <a:rPr lang="de-DE" sz="2800" dirty="0" smtClean="0"/>
              <a:t> </a:t>
            </a:r>
            <a:r>
              <a:rPr lang="de-DE" sz="2800" dirty="0" err="1" smtClean="0"/>
              <a:t>of</a:t>
            </a:r>
            <a:r>
              <a:rPr lang="de-DE" sz="2800" dirty="0" smtClean="0"/>
              <a:t> </a:t>
            </a:r>
            <a:r>
              <a:rPr lang="de-DE" sz="2800" dirty="0" err="1" smtClean="0"/>
              <a:t>data</a:t>
            </a:r>
            <a:r>
              <a:rPr lang="de-DE" sz="2800" dirty="0" smtClean="0"/>
              <a:t> </a:t>
            </a:r>
            <a:r>
              <a:rPr lang="de-DE" sz="2800" dirty="0" err="1" smtClean="0"/>
              <a:t>yields</a:t>
            </a:r>
            <a:r>
              <a:rPr lang="de-DE" sz="2800" dirty="0" smtClean="0"/>
              <a:t> </a:t>
            </a:r>
            <a:r>
              <a:rPr lang="de-DE" sz="2800" dirty="0" err="1" smtClean="0"/>
              <a:t>interesting</a:t>
            </a:r>
            <a:r>
              <a:rPr lang="de-DE" sz="2800" dirty="0" smtClean="0"/>
              <a:t> </a:t>
            </a:r>
            <a:r>
              <a:rPr lang="de-DE" sz="2800" dirty="0" err="1" smtClean="0"/>
              <a:t>results</a:t>
            </a:r>
            <a:r>
              <a:rPr lang="de-DE" sz="2800" dirty="0" smtClean="0"/>
              <a:t> </a:t>
            </a:r>
            <a:r>
              <a:rPr lang="de-DE" sz="2800" dirty="0" err="1" smtClean="0"/>
              <a:t>and</a:t>
            </a:r>
            <a:r>
              <a:rPr lang="de-DE" sz="2800" dirty="0" smtClean="0"/>
              <a:t> </a:t>
            </a:r>
            <a:r>
              <a:rPr lang="de-DE" sz="2800" dirty="0" err="1" smtClean="0"/>
              <a:t>correlations</a:t>
            </a:r>
            <a:r>
              <a:rPr lang="de-DE" sz="2800" dirty="0" smtClean="0"/>
              <a:t>. </a:t>
            </a:r>
          </a:p>
          <a:p>
            <a:r>
              <a:rPr lang="de-DE" sz="2800" dirty="0" smtClean="0"/>
              <a:t>Big </a:t>
            </a:r>
            <a:r>
              <a:rPr lang="de-DE" sz="2800" dirty="0" err="1" smtClean="0"/>
              <a:t>danger</a:t>
            </a:r>
            <a:r>
              <a:rPr lang="de-DE" sz="2800" dirty="0" smtClean="0"/>
              <a:t>: </a:t>
            </a:r>
            <a:r>
              <a:rPr lang="de-DE" sz="2800" dirty="0" err="1" smtClean="0"/>
              <a:t>Correlations</a:t>
            </a:r>
            <a:r>
              <a:rPr lang="de-DE" sz="2800" dirty="0" smtClean="0"/>
              <a:t> </a:t>
            </a:r>
            <a:r>
              <a:rPr lang="de-DE" sz="2800" dirty="0" err="1" smtClean="0"/>
              <a:t>can</a:t>
            </a:r>
            <a:r>
              <a:rPr lang="de-DE" sz="2800" dirty="0" smtClean="0"/>
              <a:t> </a:t>
            </a:r>
            <a:r>
              <a:rPr lang="de-DE" sz="2800" dirty="0" err="1" smtClean="0"/>
              <a:t>be</a:t>
            </a:r>
            <a:r>
              <a:rPr lang="de-DE" sz="2800" dirty="0" smtClean="0"/>
              <a:t> not </a:t>
            </a:r>
            <a:r>
              <a:rPr lang="de-DE" sz="2800" dirty="0" err="1" smtClean="0"/>
              <a:t>causal</a:t>
            </a:r>
            <a:r>
              <a:rPr lang="de-DE" sz="2800" dirty="0" smtClean="0"/>
              <a:t>, but </a:t>
            </a:r>
            <a:r>
              <a:rPr lang="de-DE" sz="2800" dirty="0" err="1" smtClean="0"/>
              <a:t>spurious</a:t>
            </a:r>
            <a:r>
              <a:rPr lang="de-DE" sz="2800" dirty="0" smtClean="0"/>
              <a:t>. (</a:t>
            </a:r>
            <a:r>
              <a:rPr lang="de-DE" sz="2800" dirty="0" err="1" smtClean="0"/>
              <a:t>Seminal</a:t>
            </a:r>
            <a:r>
              <a:rPr lang="de-DE" sz="2800" dirty="0" smtClean="0"/>
              <a:t> </a:t>
            </a:r>
            <a:r>
              <a:rPr lang="de-DE" sz="2800" dirty="0" err="1" smtClean="0"/>
              <a:t>paper</a:t>
            </a:r>
            <a:r>
              <a:rPr lang="de-DE" sz="2800" dirty="0" smtClean="0"/>
              <a:t> </a:t>
            </a:r>
            <a:br>
              <a:rPr lang="de-DE" sz="2800" dirty="0" smtClean="0"/>
            </a:br>
            <a:r>
              <a:rPr lang="de-DE" sz="2800" dirty="0" err="1" smtClean="0"/>
              <a:t>by</a:t>
            </a:r>
            <a:r>
              <a:rPr lang="de-DE" sz="2800" dirty="0" smtClean="0"/>
              <a:t> </a:t>
            </a:r>
            <a:r>
              <a:rPr lang="de-DE" sz="2800" dirty="0" err="1" smtClean="0"/>
              <a:t>Cris</a:t>
            </a:r>
            <a:r>
              <a:rPr lang="de-DE" sz="2800" dirty="0" smtClean="0"/>
              <a:t> </a:t>
            </a:r>
            <a:r>
              <a:rPr lang="de-DE" sz="2800" dirty="0" err="1" smtClean="0"/>
              <a:t>Calude</a:t>
            </a:r>
            <a:r>
              <a:rPr lang="de-DE" sz="2800" dirty="0" smtClean="0"/>
              <a:t>)</a:t>
            </a:r>
            <a:endParaRPr lang="de-DE" sz="2800" dirty="0"/>
          </a:p>
        </p:txBody>
      </p:sp>
      <p:sp>
        <p:nvSpPr>
          <p:cNvPr id="5" name="Textfeld 4"/>
          <p:cNvSpPr txBox="1"/>
          <p:nvPr/>
        </p:nvSpPr>
        <p:spPr>
          <a:xfrm>
            <a:off x="222601" y="2703016"/>
            <a:ext cx="11406439" cy="1569660"/>
          </a:xfrm>
          <a:prstGeom prst="rect">
            <a:avLst/>
          </a:prstGeom>
          <a:noFill/>
        </p:spPr>
        <p:txBody>
          <a:bodyPr wrap="square" rtlCol="0">
            <a:spAutoFit/>
          </a:bodyPr>
          <a:lstStyle/>
          <a:p>
            <a:r>
              <a:rPr lang="de-DE" sz="2400" dirty="0" err="1" smtClean="0"/>
              <a:t>My</a:t>
            </a:r>
            <a:r>
              <a:rPr lang="de-DE" sz="2400" dirty="0" smtClean="0"/>
              <a:t> </a:t>
            </a:r>
            <a:r>
              <a:rPr lang="de-DE" sz="2400" dirty="0" err="1" smtClean="0"/>
              <a:t>favorite</a:t>
            </a:r>
            <a:r>
              <a:rPr lang="de-DE" sz="2400" dirty="0" smtClean="0"/>
              <a:t> </a:t>
            </a:r>
            <a:r>
              <a:rPr lang="de-DE" sz="2400" dirty="0" err="1" smtClean="0"/>
              <a:t>fun</a:t>
            </a:r>
            <a:r>
              <a:rPr lang="de-DE" sz="2400" dirty="0" smtClean="0"/>
              <a:t> </a:t>
            </a:r>
            <a:r>
              <a:rPr lang="de-DE" sz="2400" dirty="0" err="1" smtClean="0"/>
              <a:t>example</a:t>
            </a:r>
            <a:r>
              <a:rPr lang="de-DE" sz="2400" dirty="0" smtClean="0"/>
              <a:t>:</a:t>
            </a:r>
            <a:r>
              <a:rPr lang="de-DE" sz="2400" dirty="0"/>
              <a:t/>
            </a:r>
            <a:br>
              <a:rPr lang="de-DE" sz="2400" dirty="0"/>
            </a:br>
            <a:endParaRPr lang="de-DE" sz="2400" dirty="0"/>
          </a:p>
          <a:p>
            <a:r>
              <a:rPr lang="de-DE" sz="2400" dirty="0" smtClean="0"/>
              <a:t>Per </a:t>
            </a:r>
            <a:r>
              <a:rPr lang="de-DE" sz="2400" dirty="0" err="1" smtClean="0"/>
              <a:t>head</a:t>
            </a:r>
            <a:r>
              <a:rPr lang="de-DE" sz="2400" dirty="0" smtClean="0"/>
              <a:t> </a:t>
            </a:r>
            <a:r>
              <a:rPr lang="de-DE" sz="2400" dirty="0" err="1" smtClean="0"/>
              <a:t>there</a:t>
            </a:r>
            <a:r>
              <a:rPr lang="de-DE" sz="2400" dirty="0" smtClean="0"/>
              <a:t> </a:t>
            </a:r>
            <a:r>
              <a:rPr lang="de-DE" sz="2400" dirty="0" err="1" smtClean="0"/>
              <a:t>are</a:t>
            </a:r>
            <a:r>
              <a:rPr lang="de-DE" sz="2400" dirty="0" smtClean="0"/>
              <a:t> </a:t>
            </a:r>
            <a:r>
              <a:rPr lang="de-DE" sz="2400" dirty="0" err="1" smtClean="0"/>
              <a:t>more</a:t>
            </a:r>
            <a:r>
              <a:rPr lang="de-DE" sz="2400" dirty="0" smtClean="0"/>
              <a:t> </a:t>
            </a:r>
            <a:r>
              <a:rPr lang="de-DE" sz="2400" dirty="0" err="1" smtClean="0"/>
              <a:t>storks</a:t>
            </a:r>
            <a:r>
              <a:rPr lang="de-DE" sz="2400" dirty="0" smtClean="0"/>
              <a:t> in Burgenland (an Austrian </a:t>
            </a:r>
            <a:r>
              <a:rPr lang="de-DE" sz="2400" dirty="0" err="1" smtClean="0"/>
              <a:t>province</a:t>
            </a:r>
            <a:r>
              <a:rPr lang="de-DE" sz="2400" dirty="0" smtClean="0"/>
              <a:t>) </a:t>
            </a:r>
            <a:r>
              <a:rPr lang="de-DE" sz="2400" dirty="0" err="1" smtClean="0"/>
              <a:t>than</a:t>
            </a:r>
            <a:r>
              <a:rPr lang="de-DE" sz="2400" dirty="0" smtClean="0"/>
              <a:t> </a:t>
            </a:r>
            <a:r>
              <a:rPr lang="de-DE" sz="2400" dirty="0" err="1" smtClean="0"/>
              <a:t>anywhere</a:t>
            </a:r>
            <a:r>
              <a:rPr lang="de-DE" sz="2400" dirty="0" smtClean="0"/>
              <a:t> </a:t>
            </a:r>
            <a:r>
              <a:rPr lang="de-DE" sz="2400" dirty="0" err="1" smtClean="0"/>
              <a:t>else</a:t>
            </a:r>
            <a:r>
              <a:rPr lang="de-DE" sz="2400" dirty="0" smtClean="0"/>
              <a:t> in</a:t>
            </a:r>
            <a:br>
              <a:rPr lang="de-DE" sz="2400" dirty="0" smtClean="0"/>
            </a:br>
            <a:r>
              <a:rPr lang="de-DE" sz="2400" dirty="0" smtClean="0"/>
              <a:t>Austria. Per </a:t>
            </a:r>
            <a:r>
              <a:rPr lang="de-DE" sz="2400" dirty="0" err="1"/>
              <a:t>head</a:t>
            </a:r>
            <a:r>
              <a:rPr lang="de-DE" sz="2400" dirty="0"/>
              <a:t> </a:t>
            </a:r>
            <a:r>
              <a:rPr lang="de-DE" sz="2400" dirty="0" err="1"/>
              <a:t>there</a:t>
            </a:r>
            <a:r>
              <a:rPr lang="de-DE" sz="2400" dirty="0"/>
              <a:t> </a:t>
            </a:r>
            <a:r>
              <a:rPr lang="de-DE" sz="2400" dirty="0" err="1"/>
              <a:t>are</a:t>
            </a:r>
            <a:r>
              <a:rPr lang="de-DE" sz="2400" dirty="0"/>
              <a:t> </a:t>
            </a:r>
            <a:r>
              <a:rPr lang="de-DE" sz="2400" dirty="0" err="1"/>
              <a:t>more</a:t>
            </a:r>
            <a:r>
              <a:rPr lang="de-DE" sz="2400" dirty="0"/>
              <a:t> </a:t>
            </a:r>
            <a:r>
              <a:rPr lang="de-DE" sz="2400" dirty="0" err="1" smtClean="0"/>
              <a:t>babies</a:t>
            </a:r>
            <a:r>
              <a:rPr lang="de-DE" sz="2400" dirty="0" smtClean="0"/>
              <a:t> in </a:t>
            </a:r>
            <a:r>
              <a:rPr lang="de-DE" sz="2400" dirty="0"/>
              <a:t>Burgenland </a:t>
            </a:r>
            <a:r>
              <a:rPr lang="de-DE" sz="2400" dirty="0" err="1" smtClean="0"/>
              <a:t>than</a:t>
            </a:r>
            <a:r>
              <a:rPr lang="de-DE" sz="2400" dirty="0" smtClean="0"/>
              <a:t> </a:t>
            </a:r>
            <a:r>
              <a:rPr lang="de-DE" sz="2400" dirty="0" err="1"/>
              <a:t>anywhere</a:t>
            </a:r>
            <a:r>
              <a:rPr lang="de-DE" sz="2400" dirty="0"/>
              <a:t> </a:t>
            </a:r>
            <a:r>
              <a:rPr lang="de-DE" sz="2400" dirty="0" err="1"/>
              <a:t>else</a:t>
            </a:r>
            <a:r>
              <a:rPr lang="de-DE" sz="2400" dirty="0"/>
              <a:t> </a:t>
            </a:r>
            <a:r>
              <a:rPr lang="de-DE" sz="2400" dirty="0" smtClean="0"/>
              <a:t>in Austria.</a:t>
            </a:r>
            <a:endParaRPr lang="de-DE" sz="2400" dirty="0"/>
          </a:p>
        </p:txBody>
      </p:sp>
      <p:sp>
        <p:nvSpPr>
          <p:cNvPr id="2" name="Textfeld 1"/>
          <p:cNvSpPr txBox="1"/>
          <p:nvPr/>
        </p:nvSpPr>
        <p:spPr>
          <a:xfrm>
            <a:off x="222601" y="4698749"/>
            <a:ext cx="10286406" cy="1569660"/>
          </a:xfrm>
          <a:prstGeom prst="rect">
            <a:avLst/>
          </a:prstGeom>
          <a:noFill/>
        </p:spPr>
        <p:txBody>
          <a:bodyPr wrap="none" rtlCol="0">
            <a:spAutoFit/>
          </a:bodyPr>
          <a:lstStyle/>
          <a:p>
            <a:r>
              <a:rPr lang="de-DE" sz="2400" dirty="0">
                <a:solidFill>
                  <a:srgbClr val="8E0000"/>
                </a:solidFill>
              </a:rPr>
              <a:t>Thus: Storks </a:t>
            </a:r>
            <a:r>
              <a:rPr lang="de-DE" sz="2400" dirty="0" err="1">
                <a:solidFill>
                  <a:srgbClr val="8E0000"/>
                </a:solidFill>
              </a:rPr>
              <a:t>are</a:t>
            </a:r>
            <a:r>
              <a:rPr lang="de-DE" sz="2400" dirty="0">
                <a:solidFill>
                  <a:srgbClr val="8E0000"/>
                </a:solidFill>
              </a:rPr>
              <a:t> </a:t>
            </a:r>
            <a:r>
              <a:rPr lang="de-DE" sz="2400" dirty="0" err="1">
                <a:solidFill>
                  <a:srgbClr val="8E0000"/>
                </a:solidFill>
              </a:rPr>
              <a:t>responsible</a:t>
            </a:r>
            <a:r>
              <a:rPr lang="de-DE" sz="2400" dirty="0">
                <a:solidFill>
                  <a:srgbClr val="8E0000"/>
                </a:solidFill>
              </a:rPr>
              <a:t> </a:t>
            </a:r>
            <a:r>
              <a:rPr lang="de-DE" sz="2400" dirty="0" err="1">
                <a:solidFill>
                  <a:srgbClr val="8E0000"/>
                </a:solidFill>
              </a:rPr>
              <a:t>for</a:t>
            </a:r>
            <a:r>
              <a:rPr lang="de-DE" sz="2400" dirty="0">
                <a:solidFill>
                  <a:srgbClr val="8E0000"/>
                </a:solidFill>
              </a:rPr>
              <a:t> </a:t>
            </a:r>
            <a:r>
              <a:rPr lang="de-DE" sz="2400" dirty="0" err="1">
                <a:solidFill>
                  <a:srgbClr val="8E0000"/>
                </a:solidFill>
              </a:rPr>
              <a:t>babies</a:t>
            </a:r>
            <a:r>
              <a:rPr lang="de-DE" sz="2400" dirty="0">
                <a:solidFill>
                  <a:srgbClr val="8E0000"/>
                </a:solidFill>
              </a:rPr>
              <a:t>, </a:t>
            </a:r>
            <a:r>
              <a:rPr lang="de-DE" sz="2400" dirty="0" err="1">
                <a:solidFill>
                  <a:srgbClr val="8E0000"/>
                </a:solidFill>
              </a:rPr>
              <a:t>as</a:t>
            </a:r>
            <a:r>
              <a:rPr lang="de-DE" sz="2400" dirty="0">
                <a:solidFill>
                  <a:srgbClr val="8E0000"/>
                </a:solidFill>
              </a:rPr>
              <a:t> all </a:t>
            </a:r>
            <a:r>
              <a:rPr lang="de-DE" sz="2400" dirty="0" err="1">
                <a:solidFill>
                  <a:srgbClr val="8E0000"/>
                </a:solidFill>
              </a:rPr>
              <a:t>young</a:t>
            </a:r>
            <a:r>
              <a:rPr lang="de-DE" sz="2400" dirty="0">
                <a:solidFill>
                  <a:srgbClr val="8E0000"/>
                </a:solidFill>
              </a:rPr>
              <a:t> </a:t>
            </a:r>
            <a:r>
              <a:rPr lang="de-DE" sz="2400" dirty="0" err="1">
                <a:solidFill>
                  <a:srgbClr val="8E0000"/>
                </a:solidFill>
              </a:rPr>
              <a:t>kids</a:t>
            </a:r>
            <a:r>
              <a:rPr lang="de-DE" sz="2400" dirty="0">
                <a:solidFill>
                  <a:srgbClr val="8E0000"/>
                </a:solidFill>
              </a:rPr>
              <a:t> </a:t>
            </a:r>
            <a:r>
              <a:rPr lang="de-DE" sz="2400" dirty="0" err="1">
                <a:solidFill>
                  <a:srgbClr val="8E0000"/>
                </a:solidFill>
              </a:rPr>
              <a:t>are</a:t>
            </a:r>
            <a:r>
              <a:rPr lang="de-DE" sz="2400" dirty="0">
                <a:solidFill>
                  <a:srgbClr val="8E0000"/>
                </a:solidFill>
              </a:rPr>
              <a:t> </a:t>
            </a:r>
            <a:r>
              <a:rPr lang="de-DE" sz="2400" dirty="0" err="1">
                <a:solidFill>
                  <a:srgbClr val="8E0000"/>
                </a:solidFill>
              </a:rPr>
              <a:t>told</a:t>
            </a:r>
            <a:r>
              <a:rPr lang="de-DE" sz="2400" dirty="0">
                <a:solidFill>
                  <a:srgbClr val="8E0000"/>
                </a:solidFill>
              </a:rPr>
              <a:t> in Austria. </a:t>
            </a:r>
          </a:p>
          <a:p>
            <a:endParaRPr lang="de-DE" sz="2400" dirty="0"/>
          </a:p>
          <a:p>
            <a:r>
              <a:rPr lang="de-DE" sz="2400" dirty="0" err="1"/>
              <a:t>Unfortunately</a:t>
            </a:r>
            <a:r>
              <a:rPr lang="de-DE" sz="2400" dirty="0"/>
              <a:t>, </a:t>
            </a:r>
            <a:r>
              <a:rPr lang="de-DE" sz="2400" dirty="0" err="1"/>
              <a:t>there</a:t>
            </a:r>
            <a:r>
              <a:rPr lang="de-DE" sz="2400" dirty="0"/>
              <a:t> </a:t>
            </a:r>
            <a:r>
              <a:rPr lang="de-DE" sz="2400" dirty="0" err="1"/>
              <a:t>are</a:t>
            </a:r>
            <a:r>
              <a:rPr lang="de-DE" sz="2400" dirty="0"/>
              <a:t> </a:t>
            </a:r>
            <a:r>
              <a:rPr lang="de-DE" sz="2400" dirty="0" err="1"/>
              <a:t>more</a:t>
            </a:r>
            <a:r>
              <a:rPr lang="de-DE" sz="2400" dirty="0"/>
              <a:t> </a:t>
            </a:r>
            <a:r>
              <a:rPr lang="de-DE" sz="2400" dirty="0" err="1"/>
              <a:t>subtle</a:t>
            </a:r>
            <a:r>
              <a:rPr lang="de-DE" sz="2400" dirty="0"/>
              <a:t> </a:t>
            </a:r>
            <a:r>
              <a:rPr lang="de-DE" sz="2400" dirty="0" err="1"/>
              <a:t>cases</a:t>
            </a:r>
            <a:r>
              <a:rPr lang="de-DE" sz="2400" dirty="0"/>
              <a:t>, </a:t>
            </a:r>
            <a:r>
              <a:rPr lang="de-DE" sz="2400" dirty="0" err="1"/>
              <a:t>where</a:t>
            </a:r>
            <a:r>
              <a:rPr lang="de-DE" sz="2400" dirty="0"/>
              <a:t> </a:t>
            </a:r>
            <a:r>
              <a:rPr lang="de-DE" sz="2400" dirty="0" err="1"/>
              <a:t>correlations</a:t>
            </a:r>
            <a:r>
              <a:rPr lang="de-DE" sz="2400" dirty="0"/>
              <a:t> </a:t>
            </a:r>
            <a:r>
              <a:rPr lang="de-DE" sz="2400" dirty="0" err="1"/>
              <a:t>are</a:t>
            </a:r>
            <a:r>
              <a:rPr lang="de-DE" sz="2400" dirty="0"/>
              <a:t> </a:t>
            </a:r>
            <a:r>
              <a:rPr lang="de-DE" sz="2400" dirty="0" err="1"/>
              <a:t>taken</a:t>
            </a:r>
            <a:r>
              <a:rPr lang="de-DE" sz="2400" dirty="0"/>
              <a:t> </a:t>
            </a:r>
            <a:r>
              <a:rPr lang="de-DE" sz="2400" dirty="0" err="1"/>
              <a:t>serious</a:t>
            </a:r>
            <a:r>
              <a:rPr lang="de-DE" sz="2400" dirty="0"/>
              <a:t>.</a:t>
            </a:r>
            <a:endParaRPr lang="de-AT" sz="2400" dirty="0"/>
          </a:p>
          <a:p>
            <a:endParaRPr lang="de-DE" sz="2400" dirty="0"/>
          </a:p>
        </p:txBody>
      </p:sp>
    </p:spTree>
    <p:extLst>
      <p:ext uri="{BB962C8B-B14F-4D97-AF65-F5344CB8AC3E}">
        <p14:creationId xmlns:p14="http://schemas.microsoft.com/office/powerpoint/2010/main" val="13927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03703" y="181447"/>
            <a:ext cx="10970632" cy="1384995"/>
          </a:xfrm>
          <a:prstGeom prst="rect">
            <a:avLst/>
          </a:prstGeom>
          <a:noFill/>
        </p:spPr>
        <p:txBody>
          <a:bodyPr wrap="none" rtlCol="0">
            <a:spAutoFit/>
          </a:bodyPr>
          <a:lstStyle/>
          <a:p>
            <a:r>
              <a:rPr lang="de-DE" sz="2800" dirty="0" smtClean="0"/>
              <a:t>Statistical </a:t>
            </a:r>
            <a:r>
              <a:rPr lang="de-DE" sz="2800" dirty="0" err="1" smtClean="0"/>
              <a:t>significant</a:t>
            </a:r>
            <a:r>
              <a:rPr lang="de-DE" sz="2800" dirty="0" smtClean="0"/>
              <a:t>:</a:t>
            </a:r>
          </a:p>
          <a:p>
            <a:r>
              <a:rPr lang="de-DE" sz="2800" dirty="0" smtClean="0"/>
              <a:t>--- </a:t>
            </a:r>
            <a:r>
              <a:rPr lang="de-DE" sz="2800" dirty="0" err="1" smtClean="0"/>
              <a:t>There</a:t>
            </a:r>
            <a:r>
              <a:rPr lang="de-DE" sz="2800" dirty="0" smtClean="0"/>
              <a:t> </a:t>
            </a:r>
            <a:r>
              <a:rPr lang="de-DE" sz="2800" dirty="0" err="1" smtClean="0"/>
              <a:t>are</a:t>
            </a:r>
            <a:r>
              <a:rPr lang="de-DE" sz="2800" dirty="0" smtClean="0"/>
              <a:t> </a:t>
            </a:r>
            <a:r>
              <a:rPr lang="de-DE" sz="2800" dirty="0" err="1" smtClean="0"/>
              <a:t>areas</a:t>
            </a:r>
            <a:r>
              <a:rPr lang="de-DE" sz="2800" dirty="0" smtClean="0"/>
              <a:t> </a:t>
            </a:r>
            <a:r>
              <a:rPr lang="de-DE" sz="2800" dirty="0" err="1" smtClean="0"/>
              <a:t>where</a:t>
            </a:r>
            <a:r>
              <a:rPr lang="de-DE" sz="2800" dirty="0" smtClean="0"/>
              <a:t> </a:t>
            </a:r>
            <a:r>
              <a:rPr lang="de-DE" sz="2800" dirty="0" err="1" smtClean="0"/>
              <a:t>the</a:t>
            </a:r>
            <a:r>
              <a:rPr lang="de-DE" sz="2800" dirty="0" smtClean="0"/>
              <a:t> </a:t>
            </a:r>
            <a:r>
              <a:rPr lang="de-DE" sz="2800" dirty="0" err="1" smtClean="0"/>
              <a:t>ocean-water</a:t>
            </a:r>
            <a:r>
              <a:rPr lang="de-DE" sz="2800" dirty="0" smtClean="0"/>
              <a:t> </a:t>
            </a:r>
            <a:r>
              <a:rPr lang="de-DE" sz="2800" dirty="0" err="1" smtClean="0"/>
              <a:t>is</a:t>
            </a:r>
            <a:r>
              <a:rPr lang="de-DE" sz="2800" dirty="0" smtClean="0"/>
              <a:t> </a:t>
            </a:r>
            <a:r>
              <a:rPr lang="de-DE" sz="2800" dirty="0" err="1" smtClean="0"/>
              <a:t>very</a:t>
            </a:r>
            <a:r>
              <a:rPr lang="de-DE" sz="2800" dirty="0" smtClean="0"/>
              <a:t> clean</a:t>
            </a:r>
          </a:p>
          <a:p>
            <a:r>
              <a:rPr lang="de-DE" sz="2800" dirty="0" smtClean="0"/>
              <a:t>--- </a:t>
            </a:r>
            <a:r>
              <a:rPr lang="de-DE" sz="2800" dirty="0" err="1" smtClean="0"/>
              <a:t>Those</a:t>
            </a:r>
            <a:r>
              <a:rPr lang="de-DE" sz="2800" dirty="0" smtClean="0"/>
              <a:t> clean </a:t>
            </a:r>
            <a:r>
              <a:rPr lang="de-DE" sz="2800" dirty="0" err="1" smtClean="0"/>
              <a:t>areas</a:t>
            </a:r>
            <a:r>
              <a:rPr lang="de-DE" sz="2800" dirty="0" smtClean="0"/>
              <a:t> </a:t>
            </a:r>
            <a:r>
              <a:rPr lang="de-DE" sz="2800" dirty="0" err="1" smtClean="0"/>
              <a:t>are</a:t>
            </a:r>
            <a:r>
              <a:rPr lang="de-DE" sz="2800" dirty="0" smtClean="0"/>
              <a:t> </a:t>
            </a:r>
            <a:r>
              <a:rPr lang="de-DE" sz="2800" dirty="0" err="1" smtClean="0"/>
              <a:t>the</a:t>
            </a:r>
            <a:r>
              <a:rPr lang="de-DE" sz="2800" dirty="0" smtClean="0"/>
              <a:t> </a:t>
            </a:r>
            <a:r>
              <a:rPr lang="de-DE" sz="2800" dirty="0" err="1" smtClean="0"/>
              <a:t>areas</a:t>
            </a:r>
            <a:r>
              <a:rPr lang="de-DE" sz="2800" dirty="0" smtClean="0"/>
              <a:t> </a:t>
            </a:r>
            <a:r>
              <a:rPr lang="de-DE" sz="2800" dirty="0" err="1" smtClean="0"/>
              <a:t>with</a:t>
            </a:r>
            <a:r>
              <a:rPr lang="de-DE" sz="2800" dirty="0"/>
              <a:t> </a:t>
            </a:r>
            <a:r>
              <a:rPr lang="de-DE" sz="2800" dirty="0" smtClean="0"/>
              <a:t>a </a:t>
            </a:r>
            <a:r>
              <a:rPr lang="de-DE" sz="2800" dirty="0" err="1" smtClean="0"/>
              <a:t>significantly</a:t>
            </a:r>
            <a:r>
              <a:rPr lang="de-DE" sz="2800" dirty="0" smtClean="0"/>
              <a:t> </a:t>
            </a:r>
            <a:r>
              <a:rPr lang="de-DE" sz="2800" dirty="0" err="1" smtClean="0"/>
              <a:t>higher</a:t>
            </a:r>
            <a:r>
              <a:rPr lang="de-DE" sz="2800" dirty="0" smtClean="0"/>
              <a:t> rate </a:t>
            </a:r>
            <a:r>
              <a:rPr lang="de-DE" sz="2800" dirty="0" err="1" smtClean="0"/>
              <a:t>of</a:t>
            </a:r>
            <a:r>
              <a:rPr lang="de-DE" sz="2800" dirty="0" smtClean="0"/>
              <a:t> </a:t>
            </a:r>
            <a:r>
              <a:rPr lang="de-DE" sz="2800" dirty="0" err="1"/>
              <a:t>p</a:t>
            </a:r>
            <a:r>
              <a:rPr lang="de-DE" sz="2800" dirty="0" err="1" smtClean="0"/>
              <a:t>iracy</a:t>
            </a:r>
            <a:endParaRPr lang="de-DE" sz="2800" dirty="0"/>
          </a:p>
        </p:txBody>
      </p:sp>
      <p:sp>
        <p:nvSpPr>
          <p:cNvPr id="3" name="Textfeld 2"/>
          <p:cNvSpPr txBox="1"/>
          <p:nvPr/>
        </p:nvSpPr>
        <p:spPr>
          <a:xfrm>
            <a:off x="131275" y="1781885"/>
            <a:ext cx="6765635" cy="523220"/>
          </a:xfrm>
          <a:prstGeom prst="rect">
            <a:avLst/>
          </a:prstGeom>
          <a:noFill/>
        </p:spPr>
        <p:txBody>
          <a:bodyPr wrap="none" rtlCol="0">
            <a:spAutoFit/>
          </a:bodyPr>
          <a:lstStyle/>
          <a:p>
            <a:r>
              <a:rPr lang="de-DE" sz="2800" dirty="0" smtClean="0">
                <a:solidFill>
                  <a:srgbClr val="8E0000"/>
                </a:solidFill>
              </a:rPr>
              <a:t>Thus: Clean </a:t>
            </a:r>
            <a:r>
              <a:rPr lang="de-DE" sz="2800" dirty="0" err="1" smtClean="0">
                <a:solidFill>
                  <a:srgbClr val="8E0000"/>
                </a:solidFill>
              </a:rPr>
              <a:t>ocean-water</a:t>
            </a:r>
            <a:r>
              <a:rPr lang="de-DE" sz="2800" dirty="0" smtClean="0">
                <a:solidFill>
                  <a:srgbClr val="8E0000"/>
                </a:solidFill>
              </a:rPr>
              <a:t> </a:t>
            </a:r>
            <a:r>
              <a:rPr lang="de-DE" sz="2800" dirty="0" err="1" smtClean="0">
                <a:solidFill>
                  <a:srgbClr val="8E0000"/>
                </a:solidFill>
              </a:rPr>
              <a:t>supports</a:t>
            </a:r>
            <a:r>
              <a:rPr lang="de-DE" sz="2800" dirty="0" smtClean="0">
                <a:solidFill>
                  <a:srgbClr val="8E0000"/>
                </a:solidFill>
              </a:rPr>
              <a:t> </a:t>
            </a:r>
            <a:r>
              <a:rPr lang="de-DE" sz="2800" dirty="0" err="1" smtClean="0">
                <a:solidFill>
                  <a:srgbClr val="8E0000"/>
                </a:solidFill>
              </a:rPr>
              <a:t>piracy</a:t>
            </a:r>
            <a:r>
              <a:rPr lang="de-DE" sz="2800" dirty="0">
                <a:solidFill>
                  <a:srgbClr val="8E0000"/>
                </a:solidFill>
              </a:rPr>
              <a:t> </a:t>
            </a:r>
            <a:r>
              <a:rPr lang="de-DE" sz="2800" dirty="0" smtClean="0">
                <a:solidFill>
                  <a:srgbClr val="8E0000"/>
                </a:solidFill>
              </a:rPr>
              <a:t>???</a:t>
            </a:r>
            <a:endParaRPr lang="de-DE" sz="2800" dirty="0">
              <a:solidFill>
                <a:srgbClr val="8E0000"/>
              </a:solidFill>
            </a:endParaRPr>
          </a:p>
        </p:txBody>
      </p:sp>
      <p:sp>
        <p:nvSpPr>
          <p:cNvPr id="5" name="Textfeld 4"/>
          <p:cNvSpPr txBox="1"/>
          <p:nvPr/>
        </p:nvSpPr>
        <p:spPr>
          <a:xfrm>
            <a:off x="131275" y="2608880"/>
            <a:ext cx="11310404" cy="1384995"/>
          </a:xfrm>
          <a:prstGeom prst="rect">
            <a:avLst/>
          </a:prstGeom>
          <a:noFill/>
        </p:spPr>
        <p:txBody>
          <a:bodyPr wrap="none" rtlCol="0">
            <a:spAutoFit/>
          </a:bodyPr>
          <a:lstStyle/>
          <a:p>
            <a:r>
              <a:rPr lang="de-DE" sz="2800" dirty="0" err="1" smtClean="0"/>
              <a:t>Of</a:t>
            </a:r>
            <a:r>
              <a:rPr lang="de-DE" sz="2800" dirty="0" smtClean="0"/>
              <a:t> </a:t>
            </a:r>
            <a:r>
              <a:rPr lang="de-DE" sz="2800" dirty="0" err="1" smtClean="0"/>
              <a:t>course</a:t>
            </a:r>
            <a:r>
              <a:rPr lang="de-DE" sz="2800" dirty="0" smtClean="0"/>
              <a:t> </a:t>
            </a:r>
            <a:r>
              <a:rPr lang="de-DE" sz="2800" dirty="0" err="1" smtClean="0"/>
              <a:t>the</a:t>
            </a:r>
            <a:r>
              <a:rPr lang="de-DE" sz="2800" dirty="0" smtClean="0"/>
              <a:t> </a:t>
            </a:r>
            <a:r>
              <a:rPr lang="de-DE" sz="2800" dirty="0" err="1" smtClean="0"/>
              <a:t>truth</a:t>
            </a:r>
            <a:r>
              <a:rPr lang="de-DE" sz="2800" dirty="0" smtClean="0"/>
              <a:t> </a:t>
            </a:r>
            <a:r>
              <a:rPr lang="de-DE" sz="2800" dirty="0" err="1" smtClean="0"/>
              <a:t>is</a:t>
            </a:r>
            <a:r>
              <a:rPr lang="de-DE" sz="2800" dirty="0" smtClean="0"/>
              <a:t> </a:t>
            </a:r>
            <a:r>
              <a:rPr lang="de-DE" sz="2800" dirty="0" err="1" smtClean="0"/>
              <a:t>more</a:t>
            </a:r>
            <a:r>
              <a:rPr lang="de-DE" sz="2800" dirty="0" smtClean="0"/>
              <a:t> </a:t>
            </a:r>
            <a:r>
              <a:rPr lang="de-DE" sz="2800" dirty="0" err="1" smtClean="0"/>
              <a:t>complicated</a:t>
            </a:r>
            <a:r>
              <a:rPr lang="de-DE" sz="2800" dirty="0" smtClean="0"/>
              <a:t>: </a:t>
            </a:r>
            <a:r>
              <a:rPr lang="de-DE" sz="2800" dirty="0" err="1" smtClean="0"/>
              <a:t>There</a:t>
            </a:r>
            <a:r>
              <a:rPr lang="de-DE" sz="2800" dirty="0" smtClean="0"/>
              <a:t> </a:t>
            </a:r>
            <a:r>
              <a:rPr lang="de-DE" sz="2800" dirty="0" err="1" smtClean="0"/>
              <a:t>are</a:t>
            </a:r>
            <a:r>
              <a:rPr lang="de-DE" sz="2800" dirty="0" smtClean="0"/>
              <a:t> </a:t>
            </a:r>
            <a:r>
              <a:rPr lang="de-DE" sz="2800" dirty="0" err="1" smtClean="0"/>
              <a:t>fairly</a:t>
            </a:r>
            <a:r>
              <a:rPr lang="de-DE" sz="2800" dirty="0" smtClean="0"/>
              <a:t> remote (</a:t>
            </a:r>
            <a:r>
              <a:rPr lang="de-DE" sz="2800" dirty="0" err="1" smtClean="0"/>
              <a:t>and</a:t>
            </a:r>
            <a:r>
              <a:rPr lang="de-DE" sz="2800" dirty="0" smtClean="0"/>
              <a:t> </a:t>
            </a:r>
            <a:r>
              <a:rPr lang="de-DE" sz="2800" dirty="0" err="1" smtClean="0"/>
              <a:t>hence</a:t>
            </a:r>
            <a:r>
              <a:rPr lang="de-DE" sz="2800" dirty="0" smtClean="0"/>
              <a:t> </a:t>
            </a:r>
            <a:br>
              <a:rPr lang="de-DE" sz="2800" dirty="0" smtClean="0"/>
            </a:br>
            <a:r>
              <a:rPr lang="de-DE" sz="2800" dirty="0" smtClean="0"/>
              <a:t>clean) </a:t>
            </a:r>
            <a:r>
              <a:rPr lang="de-DE" sz="2800" dirty="0" err="1" smtClean="0"/>
              <a:t>areas</a:t>
            </a:r>
            <a:r>
              <a:rPr lang="de-DE" sz="2800" dirty="0" smtClean="0"/>
              <a:t> in </a:t>
            </a:r>
            <a:r>
              <a:rPr lang="de-DE" sz="2800" dirty="0" err="1" smtClean="0"/>
              <a:t>the</a:t>
            </a:r>
            <a:r>
              <a:rPr lang="de-DE" sz="2800" dirty="0" smtClean="0"/>
              <a:t> Pacific (like </a:t>
            </a:r>
            <a:r>
              <a:rPr lang="de-DE" sz="2800" dirty="0" err="1" smtClean="0"/>
              <a:t>between</a:t>
            </a:r>
            <a:r>
              <a:rPr lang="de-DE" sz="2800" dirty="0" smtClean="0"/>
              <a:t> Samoa </a:t>
            </a:r>
            <a:r>
              <a:rPr lang="de-DE" sz="2800" dirty="0" err="1" smtClean="0"/>
              <a:t>and</a:t>
            </a:r>
            <a:r>
              <a:rPr lang="de-DE" sz="2800" dirty="0" smtClean="0"/>
              <a:t> </a:t>
            </a:r>
            <a:r>
              <a:rPr lang="de-DE" sz="2800" dirty="0" err="1" smtClean="0"/>
              <a:t>Tokalau</a:t>
            </a:r>
            <a:r>
              <a:rPr lang="de-DE" sz="2800" dirty="0" smtClean="0"/>
              <a:t>). </a:t>
            </a:r>
            <a:r>
              <a:rPr lang="de-DE" sz="2800" dirty="0" err="1" smtClean="0"/>
              <a:t>Hence</a:t>
            </a:r>
            <a:r>
              <a:rPr lang="de-DE" sz="2800" dirty="0" smtClean="0"/>
              <a:t> </a:t>
            </a:r>
            <a:r>
              <a:rPr lang="de-DE" sz="2800" dirty="0" err="1" smtClean="0"/>
              <a:t>pirates</a:t>
            </a:r>
            <a:r>
              <a:rPr lang="de-DE" sz="2800" dirty="0" smtClean="0"/>
              <a:t> </a:t>
            </a:r>
            <a:br>
              <a:rPr lang="de-DE" sz="2800" dirty="0" smtClean="0"/>
            </a:br>
            <a:r>
              <a:rPr lang="de-DE" sz="2800" dirty="0" err="1" smtClean="0"/>
              <a:t>can</a:t>
            </a:r>
            <a:r>
              <a:rPr lang="de-DE" sz="2800" dirty="0" smtClean="0"/>
              <a:t> </a:t>
            </a:r>
            <a:r>
              <a:rPr lang="de-DE" sz="2800" dirty="0" err="1" smtClean="0"/>
              <a:t>act</a:t>
            </a:r>
            <a:r>
              <a:rPr lang="de-DE" sz="2800" dirty="0" smtClean="0"/>
              <a:t> </a:t>
            </a:r>
            <a:r>
              <a:rPr lang="de-DE" sz="2800" dirty="0" err="1" smtClean="0"/>
              <a:t>there</a:t>
            </a:r>
            <a:r>
              <a:rPr lang="de-DE" sz="2800" dirty="0" smtClean="0"/>
              <a:t> </a:t>
            </a:r>
            <a:r>
              <a:rPr lang="de-DE" sz="2800" dirty="0" err="1" smtClean="0"/>
              <a:t>quite</a:t>
            </a:r>
            <a:r>
              <a:rPr lang="de-DE" sz="2800" dirty="0" smtClean="0"/>
              <a:t> </a:t>
            </a:r>
            <a:r>
              <a:rPr lang="de-DE" sz="2800" dirty="0" err="1" smtClean="0"/>
              <a:t>undisturbed</a:t>
            </a:r>
            <a:r>
              <a:rPr lang="de-DE" sz="2800" dirty="0" smtClean="0"/>
              <a:t>.   </a:t>
            </a:r>
          </a:p>
        </p:txBody>
      </p:sp>
      <p:sp>
        <p:nvSpPr>
          <p:cNvPr id="6" name="Textfeld 5"/>
          <p:cNvSpPr txBox="1"/>
          <p:nvPr/>
        </p:nvSpPr>
        <p:spPr>
          <a:xfrm>
            <a:off x="131275" y="4411665"/>
            <a:ext cx="11506200" cy="1384995"/>
          </a:xfrm>
          <a:prstGeom prst="rect">
            <a:avLst/>
          </a:prstGeom>
          <a:noFill/>
        </p:spPr>
        <p:txBody>
          <a:bodyPr wrap="square" rtlCol="0">
            <a:spAutoFit/>
          </a:bodyPr>
          <a:lstStyle/>
          <a:p>
            <a:r>
              <a:rPr lang="de-DE" sz="2800" dirty="0" smtClean="0"/>
              <a:t>Thus </a:t>
            </a:r>
            <a:r>
              <a:rPr lang="de-DE" sz="2800" dirty="0" err="1" smtClean="0"/>
              <a:t>the</a:t>
            </a:r>
            <a:r>
              <a:rPr lang="de-DE" sz="2800" dirty="0" smtClean="0"/>
              <a:t> real </a:t>
            </a:r>
            <a:r>
              <a:rPr lang="de-DE" sz="2800" dirty="0" err="1" smtClean="0"/>
              <a:t>connection</a:t>
            </a:r>
            <a:r>
              <a:rPr lang="de-DE" sz="2800" dirty="0" smtClean="0"/>
              <a:t> </a:t>
            </a:r>
            <a:r>
              <a:rPr lang="de-DE" sz="2800" dirty="0" err="1" smtClean="0"/>
              <a:t>is</a:t>
            </a:r>
            <a:r>
              <a:rPr lang="de-DE" sz="2800" dirty="0" smtClean="0"/>
              <a:t>: </a:t>
            </a:r>
            <a:r>
              <a:rPr lang="de-DE" sz="2800" dirty="0" smtClean="0">
                <a:solidFill>
                  <a:srgbClr val="8E0000"/>
                </a:solidFill>
              </a:rPr>
              <a:t>Remoteness </a:t>
            </a:r>
            <a:r>
              <a:rPr lang="de-DE" sz="2800" dirty="0" err="1" smtClean="0">
                <a:solidFill>
                  <a:srgbClr val="8E0000"/>
                </a:solidFill>
              </a:rPr>
              <a:t>encourages</a:t>
            </a:r>
            <a:r>
              <a:rPr lang="de-DE" sz="2800" dirty="0" smtClean="0">
                <a:solidFill>
                  <a:srgbClr val="8E0000"/>
                </a:solidFill>
              </a:rPr>
              <a:t> </a:t>
            </a:r>
            <a:r>
              <a:rPr lang="de-DE" sz="2800" dirty="0" err="1">
                <a:solidFill>
                  <a:srgbClr val="8E0000"/>
                </a:solidFill>
              </a:rPr>
              <a:t>p</a:t>
            </a:r>
            <a:r>
              <a:rPr lang="de-DE" sz="2800" dirty="0" err="1" smtClean="0">
                <a:solidFill>
                  <a:srgbClr val="8E0000"/>
                </a:solidFill>
              </a:rPr>
              <a:t>iracy</a:t>
            </a:r>
            <a:r>
              <a:rPr lang="de-DE" sz="2800" dirty="0" smtClean="0">
                <a:solidFill>
                  <a:srgbClr val="8E0000"/>
                </a:solidFill>
              </a:rPr>
              <a:t>. </a:t>
            </a:r>
          </a:p>
          <a:p>
            <a:endParaRPr lang="de-DE" sz="2800" dirty="0"/>
          </a:p>
          <a:p>
            <a:r>
              <a:rPr lang="de-DE" sz="2800" dirty="0" err="1" smtClean="0"/>
              <a:t>That</a:t>
            </a:r>
            <a:r>
              <a:rPr lang="de-DE" sz="2800" dirty="0" smtClean="0"/>
              <a:t> </a:t>
            </a:r>
            <a:r>
              <a:rPr lang="de-DE" sz="2800" dirty="0" err="1" smtClean="0"/>
              <a:t>the</a:t>
            </a:r>
            <a:r>
              <a:rPr lang="de-DE" sz="2800" dirty="0" smtClean="0"/>
              <a:t> </a:t>
            </a:r>
            <a:r>
              <a:rPr lang="de-DE" sz="2800" dirty="0" err="1" smtClean="0"/>
              <a:t>ocean</a:t>
            </a:r>
            <a:r>
              <a:rPr lang="de-DE" sz="2800" dirty="0" smtClean="0"/>
              <a:t> </a:t>
            </a:r>
            <a:r>
              <a:rPr lang="de-DE" sz="2800" dirty="0" err="1" smtClean="0"/>
              <a:t>is</a:t>
            </a:r>
            <a:r>
              <a:rPr lang="de-DE" sz="2800" dirty="0" smtClean="0"/>
              <a:t> </a:t>
            </a:r>
            <a:r>
              <a:rPr lang="de-DE" sz="2800" dirty="0" err="1" smtClean="0"/>
              <a:t>fairly</a:t>
            </a:r>
            <a:r>
              <a:rPr lang="de-DE" sz="2800" dirty="0" smtClean="0"/>
              <a:t> clean in </a:t>
            </a:r>
            <a:r>
              <a:rPr lang="de-DE" sz="2800" dirty="0" err="1" smtClean="0"/>
              <a:t>those</a:t>
            </a:r>
            <a:r>
              <a:rPr lang="de-DE" sz="2800" dirty="0" smtClean="0"/>
              <a:t> </a:t>
            </a:r>
            <a:r>
              <a:rPr lang="de-DE" sz="2800" dirty="0" err="1" smtClean="0"/>
              <a:t>areas</a:t>
            </a:r>
            <a:r>
              <a:rPr lang="de-DE" sz="2800" dirty="0" smtClean="0"/>
              <a:t> </a:t>
            </a:r>
            <a:r>
              <a:rPr lang="de-DE" sz="2800" dirty="0" err="1" smtClean="0"/>
              <a:t>is</a:t>
            </a:r>
            <a:r>
              <a:rPr lang="de-DE" sz="2800" dirty="0" smtClean="0"/>
              <a:t> just a </a:t>
            </a:r>
            <a:r>
              <a:rPr lang="de-DE" sz="2800" dirty="0" err="1" smtClean="0"/>
              <a:t>by-product</a:t>
            </a:r>
            <a:r>
              <a:rPr lang="de-DE" sz="2800" dirty="0" smtClean="0"/>
              <a:t> </a:t>
            </a:r>
            <a:r>
              <a:rPr lang="de-DE" sz="2800" dirty="0" err="1" smtClean="0"/>
              <a:t>of</a:t>
            </a:r>
            <a:r>
              <a:rPr lang="de-DE" sz="2800" dirty="0" smtClean="0"/>
              <a:t> </a:t>
            </a:r>
            <a:r>
              <a:rPr lang="de-DE" sz="2800" dirty="0" err="1" smtClean="0"/>
              <a:t>remoteness</a:t>
            </a:r>
            <a:r>
              <a:rPr lang="de-DE" sz="2800" dirty="0" smtClean="0"/>
              <a:t>. </a:t>
            </a:r>
            <a:endParaRPr lang="de-DE" sz="2800" dirty="0"/>
          </a:p>
        </p:txBody>
      </p:sp>
    </p:spTree>
    <p:extLst>
      <p:ext uri="{BB962C8B-B14F-4D97-AF65-F5344CB8AC3E}">
        <p14:creationId xmlns:p14="http://schemas.microsoft.com/office/powerpoint/2010/main" val="392181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09600" y="819150"/>
            <a:ext cx="6902659" cy="1200329"/>
          </a:xfrm>
          <a:prstGeom prst="rect">
            <a:avLst/>
          </a:prstGeom>
          <a:noFill/>
        </p:spPr>
        <p:txBody>
          <a:bodyPr wrap="none" rtlCol="0">
            <a:spAutoFit/>
          </a:bodyPr>
          <a:lstStyle/>
          <a:p>
            <a:r>
              <a:rPr lang="de-DE" sz="2400" dirty="0" smtClean="0"/>
              <a:t>A </a:t>
            </a:r>
            <a:r>
              <a:rPr lang="de-DE" sz="2400" dirty="0" err="1" smtClean="0"/>
              <a:t>similar</a:t>
            </a:r>
            <a:r>
              <a:rPr lang="de-DE" sz="2400" dirty="0" smtClean="0"/>
              <a:t> </a:t>
            </a:r>
            <a:r>
              <a:rPr lang="de-DE" sz="2400" dirty="0" err="1" smtClean="0"/>
              <a:t>case</a:t>
            </a:r>
            <a:r>
              <a:rPr lang="de-DE" sz="2400" dirty="0" smtClean="0"/>
              <a:t>, </a:t>
            </a:r>
            <a:r>
              <a:rPr lang="de-DE" sz="2400" dirty="0" smtClean="0"/>
              <a:t>but </a:t>
            </a:r>
            <a:r>
              <a:rPr lang="de-DE" sz="2400" dirty="0" err="1" smtClean="0"/>
              <a:t>this</a:t>
            </a:r>
            <a:r>
              <a:rPr lang="de-DE" sz="2400" dirty="0" smtClean="0"/>
              <a:t> </a:t>
            </a:r>
            <a:r>
              <a:rPr lang="de-DE" sz="2400" dirty="0" err="1" smtClean="0"/>
              <a:t>one</a:t>
            </a:r>
            <a:r>
              <a:rPr lang="de-DE" sz="2400" dirty="0" smtClean="0"/>
              <a:t> </a:t>
            </a:r>
            <a:r>
              <a:rPr lang="de-DE" sz="2400" dirty="0" err="1" smtClean="0"/>
              <a:t>very</a:t>
            </a:r>
            <a:r>
              <a:rPr lang="de-DE" sz="2400" dirty="0" smtClean="0"/>
              <a:t> </a:t>
            </a:r>
            <a:r>
              <a:rPr lang="de-DE" sz="2400" dirty="0" err="1" smtClean="0"/>
              <a:t>often</a:t>
            </a:r>
            <a:r>
              <a:rPr lang="de-DE" sz="2400" dirty="0" smtClean="0"/>
              <a:t> </a:t>
            </a:r>
            <a:r>
              <a:rPr lang="de-DE" sz="2400" dirty="0" err="1" smtClean="0"/>
              <a:t>misinterpreted</a:t>
            </a:r>
            <a:r>
              <a:rPr lang="de-DE" sz="2400" dirty="0" smtClean="0"/>
              <a:t>: </a:t>
            </a:r>
          </a:p>
          <a:p>
            <a:r>
              <a:rPr lang="de-DE" sz="2400" dirty="0" smtClean="0"/>
              <a:t>--- Car-</a:t>
            </a:r>
            <a:r>
              <a:rPr lang="de-DE" sz="2400" dirty="0" err="1" smtClean="0"/>
              <a:t>traffic</a:t>
            </a:r>
            <a:r>
              <a:rPr lang="de-DE" sz="2400" dirty="0" smtClean="0"/>
              <a:t> </a:t>
            </a:r>
            <a:r>
              <a:rPr lang="de-DE" sz="2400" dirty="0" err="1" smtClean="0"/>
              <a:t>produces</a:t>
            </a:r>
            <a:r>
              <a:rPr lang="de-DE" sz="2400" dirty="0" smtClean="0"/>
              <a:t>  CO2</a:t>
            </a:r>
          </a:p>
          <a:p>
            <a:r>
              <a:rPr lang="de-DE" sz="2400" dirty="0" smtClean="0"/>
              <a:t>--- Global </a:t>
            </a:r>
            <a:r>
              <a:rPr lang="de-DE" sz="2400" dirty="0" err="1" smtClean="0"/>
              <a:t>temperature</a:t>
            </a:r>
            <a:r>
              <a:rPr lang="de-DE" sz="2400" dirty="0" smtClean="0"/>
              <a:t> </a:t>
            </a:r>
            <a:r>
              <a:rPr lang="de-DE" sz="2400" dirty="0" err="1" smtClean="0"/>
              <a:t>is</a:t>
            </a:r>
            <a:r>
              <a:rPr lang="de-DE" sz="2400" dirty="0" smtClean="0"/>
              <a:t> </a:t>
            </a:r>
            <a:r>
              <a:rPr lang="de-DE" sz="2400" dirty="0" err="1" smtClean="0"/>
              <a:t>rising</a:t>
            </a:r>
            <a:r>
              <a:rPr lang="de-DE" sz="2400" dirty="0" smtClean="0"/>
              <a:t> </a:t>
            </a:r>
            <a:r>
              <a:rPr lang="de-DE" sz="2400" dirty="0" err="1" smtClean="0"/>
              <a:t>because</a:t>
            </a:r>
            <a:r>
              <a:rPr lang="de-DE" sz="2400" dirty="0" smtClean="0"/>
              <a:t> </a:t>
            </a:r>
            <a:r>
              <a:rPr lang="de-DE" sz="2400" dirty="0" err="1" smtClean="0"/>
              <a:t>of</a:t>
            </a:r>
            <a:r>
              <a:rPr lang="de-DE" sz="2400" dirty="0" smtClean="0"/>
              <a:t> </a:t>
            </a:r>
            <a:r>
              <a:rPr lang="de-DE" sz="2400" dirty="0" err="1" smtClean="0"/>
              <a:t>more</a:t>
            </a:r>
            <a:r>
              <a:rPr lang="de-DE" sz="2400" dirty="0" smtClean="0"/>
              <a:t> CO2</a:t>
            </a:r>
            <a:endParaRPr lang="de-DE" sz="2400" dirty="0"/>
          </a:p>
        </p:txBody>
      </p:sp>
      <p:sp>
        <p:nvSpPr>
          <p:cNvPr id="3" name="Textfeld 2"/>
          <p:cNvSpPr txBox="1"/>
          <p:nvPr/>
        </p:nvSpPr>
        <p:spPr>
          <a:xfrm>
            <a:off x="609600" y="2181225"/>
            <a:ext cx="9769534" cy="523220"/>
          </a:xfrm>
          <a:prstGeom prst="rect">
            <a:avLst/>
          </a:prstGeom>
          <a:noFill/>
        </p:spPr>
        <p:txBody>
          <a:bodyPr wrap="none" rtlCol="0">
            <a:spAutoFit/>
          </a:bodyPr>
          <a:lstStyle/>
          <a:p>
            <a:r>
              <a:rPr lang="de-DE" sz="2800" dirty="0" err="1" smtClean="0">
                <a:solidFill>
                  <a:srgbClr val="8E0000"/>
                </a:solidFill>
              </a:rPr>
              <a:t>Hence</a:t>
            </a:r>
            <a:r>
              <a:rPr lang="de-DE" sz="2800" dirty="0" smtClean="0">
                <a:solidFill>
                  <a:srgbClr val="8E0000"/>
                </a:solidFill>
              </a:rPr>
              <a:t>:  Car-</a:t>
            </a:r>
            <a:r>
              <a:rPr lang="de-DE" sz="2800" dirty="0" err="1" smtClean="0">
                <a:solidFill>
                  <a:srgbClr val="8E0000"/>
                </a:solidFill>
              </a:rPr>
              <a:t>traffic</a:t>
            </a:r>
            <a:r>
              <a:rPr lang="de-DE" sz="2800" dirty="0" smtClean="0">
                <a:solidFill>
                  <a:srgbClr val="8E0000"/>
                </a:solidFill>
              </a:rPr>
              <a:t> </a:t>
            </a:r>
            <a:r>
              <a:rPr lang="de-DE" sz="2800" dirty="0" err="1" smtClean="0">
                <a:solidFill>
                  <a:srgbClr val="8E0000"/>
                </a:solidFill>
              </a:rPr>
              <a:t>increases</a:t>
            </a:r>
            <a:r>
              <a:rPr lang="de-DE" sz="2800" dirty="0" smtClean="0">
                <a:solidFill>
                  <a:srgbClr val="8E0000"/>
                </a:solidFill>
              </a:rPr>
              <a:t> CO2, </a:t>
            </a:r>
            <a:r>
              <a:rPr lang="de-DE" sz="2800" dirty="0" err="1" smtClean="0">
                <a:solidFill>
                  <a:srgbClr val="8E0000"/>
                </a:solidFill>
              </a:rPr>
              <a:t>hence</a:t>
            </a:r>
            <a:r>
              <a:rPr lang="de-DE" sz="2800" dirty="0" smtClean="0">
                <a:solidFill>
                  <a:srgbClr val="8E0000"/>
                </a:solidFill>
              </a:rPr>
              <a:t> </a:t>
            </a:r>
            <a:r>
              <a:rPr lang="de-DE" sz="2800" dirty="0" err="1" smtClean="0">
                <a:solidFill>
                  <a:srgbClr val="8E0000"/>
                </a:solidFill>
              </a:rPr>
              <a:t>let</a:t>
            </a:r>
            <a:r>
              <a:rPr lang="de-DE" sz="2800" dirty="0" smtClean="0">
                <a:solidFill>
                  <a:srgbClr val="8E0000"/>
                </a:solidFill>
              </a:rPr>
              <a:t> </a:t>
            </a:r>
            <a:r>
              <a:rPr lang="de-DE" sz="2800" dirty="0" err="1" smtClean="0">
                <a:solidFill>
                  <a:srgbClr val="8E0000"/>
                </a:solidFill>
              </a:rPr>
              <a:t>us</a:t>
            </a:r>
            <a:r>
              <a:rPr lang="de-DE" sz="2800" dirty="0" smtClean="0">
                <a:solidFill>
                  <a:srgbClr val="8E0000"/>
                </a:solidFill>
              </a:rPr>
              <a:t> </a:t>
            </a:r>
            <a:r>
              <a:rPr lang="de-DE" sz="2800" dirty="0" err="1" smtClean="0">
                <a:solidFill>
                  <a:srgbClr val="8E0000"/>
                </a:solidFill>
              </a:rPr>
              <a:t>restrict</a:t>
            </a:r>
            <a:r>
              <a:rPr lang="de-DE" sz="2800" dirty="0" smtClean="0">
                <a:solidFill>
                  <a:srgbClr val="8E0000"/>
                </a:solidFill>
              </a:rPr>
              <a:t> </a:t>
            </a:r>
            <a:r>
              <a:rPr lang="de-DE" sz="2800" dirty="0" err="1" smtClean="0">
                <a:solidFill>
                  <a:srgbClr val="8E0000"/>
                </a:solidFill>
              </a:rPr>
              <a:t>car</a:t>
            </a:r>
            <a:r>
              <a:rPr lang="de-DE" sz="2800" dirty="0" smtClean="0">
                <a:solidFill>
                  <a:srgbClr val="8E0000"/>
                </a:solidFill>
              </a:rPr>
              <a:t> </a:t>
            </a:r>
            <a:r>
              <a:rPr lang="de-DE" sz="2800" dirty="0" err="1" smtClean="0">
                <a:solidFill>
                  <a:srgbClr val="8E0000"/>
                </a:solidFill>
              </a:rPr>
              <a:t>traffic</a:t>
            </a:r>
            <a:endParaRPr lang="de-DE" sz="2800" dirty="0">
              <a:solidFill>
                <a:srgbClr val="8E0000"/>
              </a:solidFill>
            </a:endParaRPr>
          </a:p>
        </p:txBody>
      </p:sp>
      <p:sp>
        <p:nvSpPr>
          <p:cNvPr id="4" name="Textfeld 3"/>
          <p:cNvSpPr txBox="1"/>
          <p:nvPr/>
        </p:nvSpPr>
        <p:spPr>
          <a:xfrm>
            <a:off x="609600" y="2866191"/>
            <a:ext cx="10661964" cy="2308324"/>
          </a:xfrm>
          <a:prstGeom prst="rect">
            <a:avLst/>
          </a:prstGeom>
          <a:noFill/>
        </p:spPr>
        <p:txBody>
          <a:bodyPr wrap="square" rtlCol="0">
            <a:spAutoFit/>
          </a:bodyPr>
          <a:lstStyle/>
          <a:p>
            <a:r>
              <a:rPr lang="de-DE" sz="2400" dirty="0" smtClean="0"/>
              <a:t>The real </a:t>
            </a:r>
            <a:r>
              <a:rPr lang="de-DE" sz="2400" dirty="0" err="1" smtClean="0"/>
              <a:t>reason</a:t>
            </a:r>
            <a:r>
              <a:rPr lang="de-DE" sz="2400" dirty="0" smtClean="0"/>
              <a:t> </a:t>
            </a:r>
            <a:r>
              <a:rPr lang="de-DE" sz="2400" dirty="0" err="1" smtClean="0"/>
              <a:t>is</a:t>
            </a:r>
            <a:r>
              <a:rPr lang="de-DE" sz="2400" dirty="0" smtClean="0"/>
              <a:t>  </a:t>
            </a:r>
            <a:r>
              <a:rPr lang="de-DE" sz="2400" dirty="0" err="1" smtClean="0"/>
              <a:t>much</a:t>
            </a:r>
            <a:r>
              <a:rPr lang="de-DE" sz="2400" dirty="0" smtClean="0"/>
              <a:t> </a:t>
            </a:r>
            <a:r>
              <a:rPr lang="de-DE" sz="2400" dirty="0" err="1" smtClean="0"/>
              <a:t>deeper</a:t>
            </a:r>
            <a:r>
              <a:rPr lang="de-DE" sz="2400" dirty="0" smtClean="0"/>
              <a:t> </a:t>
            </a:r>
            <a:r>
              <a:rPr lang="de-DE" sz="2400" dirty="0" err="1" smtClean="0"/>
              <a:t>as</a:t>
            </a:r>
            <a:r>
              <a:rPr lang="de-DE" sz="2400" dirty="0" smtClean="0"/>
              <a:t> I </a:t>
            </a:r>
            <a:r>
              <a:rPr lang="de-DE" sz="2400" dirty="0" err="1" smtClean="0"/>
              <a:t>have</a:t>
            </a:r>
            <a:r>
              <a:rPr lang="de-DE" sz="2400" dirty="0" smtClean="0"/>
              <a:t> </a:t>
            </a:r>
            <a:r>
              <a:rPr lang="de-DE" sz="2400" dirty="0" err="1" smtClean="0"/>
              <a:t>explained</a:t>
            </a:r>
            <a:r>
              <a:rPr lang="de-DE" sz="2400" dirty="0" smtClean="0"/>
              <a:t>: </a:t>
            </a:r>
          </a:p>
          <a:p>
            <a:endParaRPr lang="de-DE" sz="2400" dirty="0"/>
          </a:p>
          <a:p>
            <a:r>
              <a:rPr lang="de-DE" sz="2400" dirty="0" smtClean="0"/>
              <a:t>--- More </a:t>
            </a:r>
            <a:r>
              <a:rPr lang="de-DE" sz="2400" dirty="0" err="1" smtClean="0"/>
              <a:t>people</a:t>
            </a:r>
            <a:r>
              <a:rPr lang="de-DE" sz="2400" dirty="0" smtClean="0"/>
              <a:t> </a:t>
            </a:r>
            <a:r>
              <a:rPr lang="de-DE" sz="2400" dirty="0" err="1" smtClean="0"/>
              <a:t>and</a:t>
            </a:r>
            <a:r>
              <a:rPr lang="de-DE" sz="2400" dirty="0" smtClean="0"/>
              <a:t> a </a:t>
            </a:r>
            <a:r>
              <a:rPr lang="de-DE" sz="2400" dirty="0" err="1" smtClean="0"/>
              <a:t>higher</a:t>
            </a:r>
            <a:r>
              <a:rPr lang="de-DE" sz="2400" dirty="0" smtClean="0"/>
              <a:t> </a:t>
            </a:r>
            <a:r>
              <a:rPr lang="de-DE" sz="2400" dirty="0" err="1" smtClean="0"/>
              <a:t>standard</a:t>
            </a:r>
            <a:r>
              <a:rPr lang="de-DE" sz="2400" dirty="0" smtClean="0"/>
              <a:t> </a:t>
            </a:r>
            <a:r>
              <a:rPr lang="de-DE" sz="2400" dirty="0" err="1" smtClean="0"/>
              <a:t>of</a:t>
            </a:r>
            <a:r>
              <a:rPr lang="de-DE" sz="2400" dirty="0" smtClean="0"/>
              <a:t> </a:t>
            </a:r>
            <a:r>
              <a:rPr lang="de-DE" sz="2400" dirty="0" err="1" smtClean="0"/>
              <a:t>living</a:t>
            </a:r>
            <a:r>
              <a:rPr lang="de-DE" sz="2400" dirty="0" smtClean="0"/>
              <a:t> </a:t>
            </a:r>
            <a:r>
              <a:rPr lang="de-DE" sz="2400" dirty="0" err="1" smtClean="0"/>
              <a:t>implies</a:t>
            </a:r>
            <a:r>
              <a:rPr lang="de-DE" sz="2400" dirty="0" smtClean="0"/>
              <a:t>  </a:t>
            </a:r>
            <a:r>
              <a:rPr lang="de-DE" sz="2400" dirty="0" err="1" smtClean="0"/>
              <a:t>more</a:t>
            </a:r>
            <a:r>
              <a:rPr lang="de-DE" sz="2400" dirty="0" smtClean="0"/>
              <a:t> </a:t>
            </a:r>
            <a:r>
              <a:rPr lang="de-DE" sz="2400" dirty="0" err="1" smtClean="0"/>
              <a:t>ressources</a:t>
            </a:r>
            <a:r>
              <a:rPr lang="de-DE" sz="2400" dirty="0" smtClean="0"/>
              <a:t>, </a:t>
            </a:r>
            <a:r>
              <a:rPr lang="de-DE" sz="2400" dirty="0" err="1" smtClean="0"/>
              <a:t>more</a:t>
            </a:r>
            <a:r>
              <a:rPr lang="de-DE" sz="2400" dirty="0" smtClean="0"/>
              <a:t> </a:t>
            </a:r>
            <a:r>
              <a:rPr lang="de-DE" sz="2400" dirty="0" err="1" smtClean="0"/>
              <a:t>cars</a:t>
            </a:r>
            <a:r>
              <a:rPr lang="de-DE" sz="2400" dirty="0" smtClean="0"/>
              <a:t> </a:t>
            </a:r>
            <a:r>
              <a:rPr lang="de-DE" sz="2400" dirty="0" err="1" smtClean="0"/>
              <a:t>and</a:t>
            </a:r>
            <a:r>
              <a:rPr lang="de-DE" sz="2400" dirty="0" smtClean="0"/>
              <a:t> </a:t>
            </a:r>
            <a:r>
              <a:rPr lang="de-DE" sz="2400" dirty="0" err="1" smtClean="0"/>
              <a:t>production</a:t>
            </a:r>
            <a:r>
              <a:rPr lang="de-DE" sz="2400" dirty="0" smtClean="0"/>
              <a:t> </a:t>
            </a:r>
            <a:r>
              <a:rPr lang="de-DE" sz="2400" dirty="0" err="1" smtClean="0"/>
              <a:t>of</a:t>
            </a:r>
            <a:r>
              <a:rPr lang="de-DE" sz="2400" dirty="0" smtClean="0"/>
              <a:t> </a:t>
            </a:r>
            <a:r>
              <a:rPr lang="de-DE" sz="2400" dirty="0" err="1" smtClean="0"/>
              <a:t>more</a:t>
            </a:r>
            <a:r>
              <a:rPr lang="de-DE" sz="2400" dirty="0" smtClean="0"/>
              <a:t> </a:t>
            </a:r>
            <a:r>
              <a:rPr lang="de-DE" sz="2400" dirty="0" err="1" smtClean="0"/>
              <a:t>waste</a:t>
            </a:r>
            <a:r>
              <a:rPr lang="de-DE" sz="2400" dirty="0" smtClean="0"/>
              <a:t>.  </a:t>
            </a:r>
            <a:r>
              <a:rPr lang="de-DE" sz="2400" dirty="0" err="1" smtClean="0"/>
              <a:t>Since</a:t>
            </a:r>
            <a:r>
              <a:rPr lang="de-DE" sz="2400" dirty="0" smtClean="0"/>
              <a:t> 1950 </a:t>
            </a:r>
            <a:r>
              <a:rPr lang="de-DE" sz="2400" dirty="0" err="1" smtClean="0"/>
              <a:t>and</a:t>
            </a:r>
            <a:r>
              <a:rPr lang="de-DE" sz="2400" dirty="0" smtClean="0"/>
              <a:t> </a:t>
            </a:r>
            <a:r>
              <a:rPr lang="de-DE" sz="2400" dirty="0" err="1" smtClean="0"/>
              <a:t>today</a:t>
            </a:r>
            <a:r>
              <a:rPr lang="de-DE" sz="2400" dirty="0" smtClean="0"/>
              <a:t> </a:t>
            </a:r>
            <a:r>
              <a:rPr lang="de-DE" sz="2400" dirty="0" err="1" smtClean="0"/>
              <a:t>population</a:t>
            </a:r>
            <a:r>
              <a:rPr lang="de-DE" sz="2400" dirty="0" smtClean="0"/>
              <a:t> </a:t>
            </a:r>
            <a:r>
              <a:rPr lang="de-DE" sz="2400" dirty="0" err="1" smtClean="0"/>
              <a:t>has</a:t>
            </a:r>
            <a:r>
              <a:rPr lang="de-DE" sz="2400" dirty="0" smtClean="0"/>
              <a:t> </a:t>
            </a:r>
            <a:r>
              <a:rPr lang="de-DE" sz="2400" dirty="0" err="1" smtClean="0"/>
              <a:t>more</a:t>
            </a:r>
            <a:r>
              <a:rPr lang="de-DE" sz="2400" dirty="0" smtClean="0"/>
              <a:t> </a:t>
            </a:r>
            <a:r>
              <a:rPr lang="de-DE" sz="2400" dirty="0" err="1" smtClean="0"/>
              <a:t>than</a:t>
            </a:r>
            <a:r>
              <a:rPr lang="de-DE" sz="2400" dirty="0" smtClean="0"/>
              <a:t> </a:t>
            </a:r>
            <a:r>
              <a:rPr lang="de-DE" sz="2400" dirty="0" err="1" smtClean="0"/>
              <a:t>trippled</a:t>
            </a:r>
            <a:r>
              <a:rPr lang="de-DE" sz="2400" dirty="0" smtClean="0"/>
              <a:t> (2,5 - 7,8 </a:t>
            </a:r>
            <a:r>
              <a:rPr lang="de-DE" sz="2400" dirty="0" err="1" smtClean="0"/>
              <a:t>billion</a:t>
            </a:r>
            <a:r>
              <a:rPr lang="de-DE" sz="2400" dirty="0" smtClean="0"/>
              <a:t>) </a:t>
            </a:r>
            <a:r>
              <a:rPr lang="de-DE" sz="2400" dirty="0" err="1" smtClean="0"/>
              <a:t>and</a:t>
            </a:r>
            <a:r>
              <a:rPr lang="de-DE" sz="2400" dirty="0" smtClean="0"/>
              <a:t> </a:t>
            </a:r>
            <a:r>
              <a:rPr lang="de-DE" sz="2400" dirty="0" err="1" smtClean="0"/>
              <a:t>the</a:t>
            </a:r>
            <a:r>
              <a:rPr lang="de-DE" sz="2400" dirty="0" smtClean="0"/>
              <a:t> </a:t>
            </a:r>
            <a:r>
              <a:rPr lang="de-DE" sz="2400" dirty="0" err="1" smtClean="0"/>
              <a:t>number</a:t>
            </a:r>
            <a:r>
              <a:rPr lang="de-DE" sz="2400" dirty="0" smtClean="0"/>
              <a:t> </a:t>
            </a:r>
            <a:r>
              <a:rPr lang="de-DE" sz="2400" dirty="0" err="1" smtClean="0"/>
              <a:t>of</a:t>
            </a:r>
            <a:r>
              <a:rPr lang="de-DE" sz="2400" dirty="0" smtClean="0"/>
              <a:t> </a:t>
            </a:r>
            <a:r>
              <a:rPr lang="de-DE" sz="2400" dirty="0" err="1" smtClean="0"/>
              <a:t>cars</a:t>
            </a:r>
            <a:r>
              <a:rPr lang="de-DE" sz="2400" dirty="0" smtClean="0"/>
              <a:t> </a:t>
            </a:r>
            <a:r>
              <a:rPr lang="de-DE" sz="2400" dirty="0" err="1" smtClean="0"/>
              <a:t>even</a:t>
            </a:r>
            <a:r>
              <a:rPr lang="de-DE" sz="2400" dirty="0" smtClean="0"/>
              <a:t> </a:t>
            </a:r>
            <a:r>
              <a:rPr lang="de-DE" sz="2400" dirty="0" err="1" smtClean="0"/>
              <a:t>more</a:t>
            </a:r>
            <a:r>
              <a:rPr lang="de-DE" sz="2400" dirty="0" smtClean="0"/>
              <a:t>… so </a:t>
            </a:r>
            <a:r>
              <a:rPr lang="de-DE" sz="2400" dirty="0" err="1" smtClean="0"/>
              <a:t>what</a:t>
            </a:r>
            <a:r>
              <a:rPr lang="de-DE" sz="2400" dirty="0" smtClean="0"/>
              <a:t> </a:t>
            </a:r>
            <a:r>
              <a:rPr lang="de-DE" sz="2400" dirty="0" err="1" smtClean="0"/>
              <a:t>can</a:t>
            </a:r>
            <a:r>
              <a:rPr lang="de-DE" sz="2400" dirty="0" smtClean="0"/>
              <a:t> </a:t>
            </a:r>
            <a:r>
              <a:rPr lang="de-DE" sz="2400" dirty="0" err="1" smtClean="0"/>
              <a:t>you</a:t>
            </a:r>
            <a:r>
              <a:rPr lang="de-DE" sz="2400" dirty="0" smtClean="0"/>
              <a:t> </a:t>
            </a:r>
            <a:r>
              <a:rPr lang="de-DE" sz="2400" dirty="0" err="1" smtClean="0"/>
              <a:t>expect</a:t>
            </a:r>
            <a:r>
              <a:rPr lang="de-DE" sz="2400" dirty="0" smtClean="0"/>
              <a:t>??? </a:t>
            </a:r>
            <a:endParaRPr lang="de-DE" sz="2400" dirty="0"/>
          </a:p>
        </p:txBody>
      </p:sp>
      <p:sp>
        <p:nvSpPr>
          <p:cNvPr id="5" name="Textfeld 4"/>
          <p:cNvSpPr txBox="1"/>
          <p:nvPr/>
        </p:nvSpPr>
        <p:spPr>
          <a:xfrm>
            <a:off x="538006" y="5480151"/>
            <a:ext cx="10381816" cy="954107"/>
          </a:xfrm>
          <a:prstGeom prst="rect">
            <a:avLst/>
          </a:prstGeom>
          <a:noFill/>
        </p:spPr>
        <p:txBody>
          <a:bodyPr wrap="none" rtlCol="0">
            <a:spAutoFit/>
          </a:bodyPr>
          <a:lstStyle/>
          <a:p>
            <a:r>
              <a:rPr lang="de-DE" sz="2800" dirty="0" err="1" smtClean="0">
                <a:solidFill>
                  <a:srgbClr val="8E0000"/>
                </a:solidFill>
              </a:rPr>
              <a:t>Hence</a:t>
            </a:r>
            <a:r>
              <a:rPr lang="de-DE" sz="2800" dirty="0" smtClean="0">
                <a:solidFill>
                  <a:srgbClr val="8E0000"/>
                </a:solidFill>
              </a:rPr>
              <a:t>: Global </a:t>
            </a:r>
            <a:r>
              <a:rPr lang="de-DE" sz="2800" dirty="0" err="1" smtClean="0">
                <a:solidFill>
                  <a:srgbClr val="8E0000"/>
                </a:solidFill>
              </a:rPr>
              <a:t>warming</a:t>
            </a:r>
            <a:r>
              <a:rPr lang="de-DE" sz="2800" dirty="0" smtClean="0">
                <a:solidFill>
                  <a:srgbClr val="8E0000"/>
                </a:solidFill>
              </a:rPr>
              <a:t> </a:t>
            </a:r>
            <a:r>
              <a:rPr lang="de-DE" sz="2800" dirty="0" err="1" smtClean="0">
                <a:solidFill>
                  <a:srgbClr val="8E0000"/>
                </a:solidFill>
              </a:rPr>
              <a:t>is</a:t>
            </a:r>
            <a:r>
              <a:rPr lang="de-DE" sz="2800" dirty="0" smtClean="0">
                <a:solidFill>
                  <a:srgbClr val="8E0000"/>
                </a:solidFill>
              </a:rPr>
              <a:t> not </a:t>
            </a:r>
            <a:r>
              <a:rPr lang="de-DE" sz="2800" dirty="0" err="1" smtClean="0">
                <a:solidFill>
                  <a:srgbClr val="8E0000"/>
                </a:solidFill>
              </a:rPr>
              <a:t>caused</a:t>
            </a:r>
            <a:r>
              <a:rPr lang="de-DE" sz="2800" dirty="0" smtClean="0">
                <a:solidFill>
                  <a:srgbClr val="8E0000"/>
                </a:solidFill>
              </a:rPr>
              <a:t> </a:t>
            </a:r>
            <a:r>
              <a:rPr lang="de-DE" sz="2800" dirty="0" err="1" smtClean="0">
                <a:solidFill>
                  <a:srgbClr val="8E0000"/>
                </a:solidFill>
              </a:rPr>
              <a:t>by</a:t>
            </a:r>
            <a:r>
              <a:rPr lang="de-DE" sz="2800" dirty="0" smtClean="0">
                <a:solidFill>
                  <a:srgbClr val="8E0000"/>
                </a:solidFill>
              </a:rPr>
              <a:t> </a:t>
            </a:r>
            <a:r>
              <a:rPr lang="de-DE" sz="2800" dirty="0" err="1" smtClean="0">
                <a:solidFill>
                  <a:srgbClr val="8E0000"/>
                </a:solidFill>
              </a:rPr>
              <a:t>cars</a:t>
            </a:r>
            <a:r>
              <a:rPr lang="de-DE" sz="2800" dirty="0" smtClean="0">
                <a:solidFill>
                  <a:srgbClr val="8E0000"/>
                </a:solidFill>
              </a:rPr>
              <a:t>, but </a:t>
            </a:r>
            <a:r>
              <a:rPr lang="de-DE" sz="2800" dirty="0" err="1" smtClean="0">
                <a:solidFill>
                  <a:srgbClr val="8E0000"/>
                </a:solidFill>
              </a:rPr>
              <a:t>by</a:t>
            </a:r>
            <a:r>
              <a:rPr lang="de-DE" sz="2800" dirty="0" smtClean="0">
                <a:solidFill>
                  <a:srgbClr val="8E0000"/>
                </a:solidFill>
              </a:rPr>
              <a:t> </a:t>
            </a:r>
            <a:r>
              <a:rPr lang="de-DE" sz="2800" dirty="0" err="1" smtClean="0">
                <a:solidFill>
                  <a:srgbClr val="8E0000"/>
                </a:solidFill>
              </a:rPr>
              <a:t>the</a:t>
            </a:r>
            <a:r>
              <a:rPr lang="de-DE" sz="2800" dirty="0" smtClean="0">
                <a:solidFill>
                  <a:srgbClr val="8E0000"/>
                </a:solidFill>
              </a:rPr>
              <a:t> </a:t>
            </a:r>
            <a:r>
              <a:rPr lang="de-DE" sz="2800" dirty="0" err="1" smtClean="0">
                <a:solidFill>
                  <a:srgbClr val="8E0000"/>
                </a:solidFill>
              </a:rPr>
              <a:t>dramatically</a:t>
            </a:r>
            <a:r>
              <a:rPr lang="de-DE" sz="2800" dirty="0" smtClean="0">
                <a:solidFill>
                  <a:srgbClr val="8E0000"/>
                </a:solidFill>
              </a:rPr>
              <a:t> </a:t>
            </a:r>
            <a:br>
              <a:rPr lang="de-DE" sz="2800" dirty="0" smtClean="0">
                <a:solidFill>
                  <a:srgbClr val="8E0000"/>
                </a:solidFill>
              </a:rPr>
            </a:br>
            <a:r>
              <a:rPr lang="de-DE" sz="2800" dirty="0" err="1" smtClean="0">
                <a:solidFill>
                  <a:srgbClr val="8E0000"/>
                </a:solidFill>
              </a:rPr>
              <a:t>growing</a:t>
            </a:r>
            <a:r>
              <a:rPr lang="de-DE" sz="2800" dirty="0" smtClean="0">
                <a:solidFill>
                  <a:srgbClr val="8E0000"/>
                </a:solidFill>
              </a:rPr>
              <a:t> </a:t>
            </a:r>
            <a:r>
              <a:rPr lang="de-DE" sz="2800" dirty="0" err="1" smtClean="0">
                <a:solidFill>
                  <a:srgbClr val="8E0000"/>
                </a:solidFill>
              </a:rPr>
              <a:t>size</a:t>
            </a:r>
            <a:r>
              <a:rPr lang="de-DE" sz="2800" dirty="0" smtClean="0">
                <a:solidFill>
                  <a:srgbClr val="8E0000"/>
                </a:solidFill>
              </a:rPr>
              <a:t> </a:t>
            </a:r>
            <a:r>
              <a:rPr lang="de-DE" sz="2800" dirty="0" err="1" smtClean="0">
                <a:solidFill>
                  <a:srgbClr val="8E0000"/>
                </a:solidFill>
              </a:rPr>
              <a:t>of</a:t>
            </a:r>
            <a:r>
              <a:rPr lang="de-DE" sz="2800" dirty="0" smtClean="0">
                <a:solidFill>
                  <a:srgbClr val="8E0000"/>
                </a:solidFill>
              </a:rPr>
              <a:t> </a:t>
            </a:r>
            <a:r>
              <a:rPr lang="de-DE" sz="2800" dirty="0" err="1" smtClean="0">
                <a:solidFill>
                  <a:srgbClr val="8E0000"/>
                </a:solidFill>
              </a:rPr>
              <a:t>population</a:t>
            </a:r>
            <a:r>
              <a:rPr lang="de-DE" sz="2800" dirty="0" smtClean="0">
                <a:solidFill>
                  <a:srgbClr val="8E0000"/>
                </a:solidFill>
              </a:rPr>
              <a:t> </a:t>
            </a:r>
            <a:r>
              <a:rPr lang="de-DE" sz="2800" dirty="0" err="1" smtClean="0">
                <a:solidFill>
                  <a:srgbClr val="8E0000"/>
                </a:solidFill>
              </a:rPr>
              <a:t>and</a:t>
            </a:r>
            <a:r>
              <a:rPr lang="de-DE" sz="2800" dirty="0" smtClean="0">
                <a:solidFill>
                  <a:srgbClr val="8E0000"/>
                </a:solidFill>
              </a:rPr>
              <a:t> </a:t>
            </a:r>
            <a:r>
              <a:rPr lang="de-DE" sz="2800" dirty="0" err="1" smtClean="0">
                <a:solidFill>
                  <a:srgbClr val="8E0000"/>
                </a:solidFill>
              </a:rPr>
              <a:t>growing</a:t>
            </a:r>
            <a:r>
              <a:rPr lang="de-DE" sz="2800" dirty="0" smtClean="0">
                <a:solidFill>
                  <a:srgbClr val="8E0000"/>
                </a:solidFill>
              </a:rPr>
              <a:t> </a:t>
            </a:r>
            <a:r>
              <a:rPr lang="de-DE" sz="2800" dirty="0" err="1" smtClean="0">
                <a:solidFill>
                  <a:srgbClr val="8E0000"/>
                </a:solidFill>
              </a:rPr>
              <a:t>living</a:t>
            </a:r>
            <a:r>
              <a:rPr lang="de-DE" sz="2800" dirty="0" smtClean="0">
                <a:solidFill>
                  <a:srgbClr val="8E0000"/>
                </a:solidFill>
              </a:rPr>
              <a:t> </a:t>
            </a:r>
            <a:r>
              <a:rPr lang="de-DE" sz="2800" dirty="0" err="1" smtClean="0">
                <a:solidFill>
                  <a:srgbClr val="8E0000"/>
                </a:solidFill>
              </a:rPr>
              <a:t>standards</a:t>
            </a:r>
            <a:r>
              <a:rPr lang="de-DE" sz="2800" dirty="0" smtClean="0">
                <a:solidFill>
                  <a:srgbClr val="8E0000"/>
                </a:solidFill>
              </a:rPr>
              <a:t>.</a:t>
            </a:r>
          </a:p>
        </p:txBody>
      </p:sp>
    </p:spTree>
    <p:extLst>
      <p:ext uri="{BB962C8B-B14F-4D97-AF65-F5344CB8AC3E}">
        <p14:creationId xmlns:p14="http://schemas.microsoft.com/office/powerpoint/2010/main" val="162465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nummernplatzhalt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896C83C-13E0-4CEB-8814-207637E540EA}" type="slidenum">
              <a:rPr lang="de-DE" altLang="de-DE" sz="1400"/>
              <a:pPr>
                <a:spcBef>
                  <a:spcPct val="0"/>
                </a:spcBef>
                <a:buFontTx/>
                <a:buNone/>
              </a:pPr>
              <a:t>28</a:t>
            </a:fld>
            <a:endParaRPr lang="de-DE" altLang="de-DE" sz="1400"/>
          </a:p>
        </p:txBody>
      </p:sp>
      <p:sp>
        <p:nvSpPr>
          <p:cNvPr id="75784" name="Text Box 15"/>
          <p:cNvSpPr txBox="1">
            <a:spLocks noChangeArrowheads="1"/>
          </p:cNvSpPr>
          <p:nvPr/>
        </p:nvSpPr>
        <p:spPr bwMode="auto">
          <a:xfrm>
            <a:off x="276402" y="497149"/>
            <a:ext cx="11574002"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de-DE" altLang="de-DE" sz="2800" dirty="0" err="1" smtClean="0"/>
              <a:t>Now</a:t>
            </a:r>
            <a:r>
              <a:rPr lang="de-DE" altLang="de-DE" sz="2800" dirty="0" smtClean="0"/>
              <a:t> </a:t>
            </a:r>
            <a:r>
              <a:rPr lang="de-DE" altLang="de-DE" sz="2800" dirty="0" err="1" smtClean="0"/>
              <a:t>let</a:t>
            </a:r>
            <a:r>
              <a:rPr lang="de-DE" altLang="de-DE" sz="2800" dirty="0" smtClean="0"/>
              <a:t> </a:t>
            </a:r>
            <a:r>
              <a:rPr lang="de-DE" altLang="de-DE" sz="2800" dirty="0" err="1" smtClean="0"/>
              <a:t>me</a:t>
            </a:r>
            <a:r>
              <a:rPr lang="de-DE" altLang="de-DE" sz="2800" dirty="0" smtClean="0"/>
              <a:t> turn </a:t>
            </a:r>
            <a:r>
              <a:rPr lang="de-DE" altLang="de-DE" sz="2800" dirty="0" err="1" smtClean="0"/>
              <a:t>to</a:t>
            </a:r>
            <a:r>
              <a:rPr lang="de-DE" altLang="de-DE" sz="2800" dirty="0" smtClean="0"/>
              <a:t> a </a:t>
            </a:r>
            <a:r>
              <a:rPr lang="de-DE" altLang="de-DE" sz="2800" dirty="0" err="1" smtClean="0"/>
              <a:t>question</a:t>
            </a:r>
            <a:r>
              <a:rPr lang="de-DE" altLang="de-DE" sz="2800" dirty="0" smtClean="0"/>
              <a:t> I am </a:t>
            </a:r>
            <a:r>
              <a:rPr lang="de-DE" altLang="de-DE" sz="2800" dirty="0" err="1" smtClean="0"/>
              <a:t>often</a:t>
            </a:r>
            <a:r>
              <a:rPr lang="de-DE" altLang="de-DE" sz="2800" dirty="0" smtClean="0"/>
              <a:t> </a:t>
            </a:r>
            <a:r>
              <a:rPr lang="de-DE" altLang="de-DE" sz="2800" dirty="0" err="1" smtClean="0"/>
              <a:t>asked</a:t>
            </a:r>
            <a:r>
              <a:rPr lang="de-DE" altLang="de-DE" sz="2800" dirty="0" smtClean="0"/>
              <a:t>: </a:t>
            </a:r>
            <a:r>
              <a:rPr lang="de-DE" altLang="de-DE" dirty="0" smtClean="0"/>
              <a:t/>
            </a:r>
            <a:br>
              <a:rPr lang="de-DE" altLang="de-DE" dirty="0" smtClean="0"/>
            </a:br>
            <a:r>
              <a:rPr lang="de-DE" altLang="de-DE" dirty="0" smtClean="0">
                <a:solidFill>
                  <a:srgbClr val="8E0000"/>
                </a:solidFill>
              </a:rPr>
              <a:t>Do </a:t>
            </a:r>
            <a:r>
              <a:rPr lang="de-DE" altLang="de-DE" dirty="0" err="1" smtClean="0">
                <a:solidFill>
                  <a:srgbClr val="8E0000"/>
                </a:solidFill>
              </a:rPr>
              <a:t>computers</a:t>
            </a:r>
            <a:r>
              <a:rPr lang="de-DE" altLang="de-DE" dirty="0" smtClean="0">
                <a:solidFill>
                  <a:srgbClr val="8E0000"/>
                </a:solidFill>
              </a:rPr>
              <a:t> </a:t>
            </a:r>
            <a:r>
              <a:rPr lang="de-DE" altLang="de-DE" dirty="0" err="1" smtClean="0">
                <a:solidFill>
                  <a:srgbClr val="8E0000"/>
                </a:solidFill>
              </a:rPr>
              <a:t>and</a:t>
            </a:r>
            <a:r>
              <a:rPr lang="de-DE" altLang="de-DE" dirty="0" smtClean="0">
                <a:solidFill>
                  <a:srgbClr val="8E0000"/>
                </a:solidFill>
              </a:rPr>
              <a:t>  </a:t>
            </a:r>
            <a:r>
              <a:rPr lang="de-DE" altLang="de-DE" dirty="0" err="1" smtClean="0">
                <a:solidFill>
                  <a:srgbClr val="8E0000"/>
                </a:solidFill>
              </a:rPr>
              <a:t>the</a:t>
            </a:r>
            <a:r>
              <a:rPr lang="de-DE" altLang="de-DE" dirty="0" smtClean="0">
                <a:solidFill>
                  <a:srgbClr val="8E0000"/>
                </a:solidFill>
              </a:rPr>
              <a:t> </a:t>
            </a:r>
            <a:r>
              <a:rPr lang="de-DE" altLang="de-DE" dirty="0" err="1" smtClean="0">
                <a:solidFill>
                  <a:srgbClr val="8E0000"/>
                </a:solidFill>
              </a:rPr>
              <a:t>internet</a:t>
            </a:r>
            <a:r>
              <a:rPr lang="de-DE" altLang="de-DE" dirty="0" smtClean="0">
                <a:solidFill>
                  <a:srgbClr val="8E0000"/>
                </a:solidFill>
              </a:rPr>
              <a:t> </a:t>
            </a:r>
            <a:r>
              <a:rPr lang="de-DE" altLang="de-DE" dirty="0" err="1" smtClean="0">
                <a:solidFill>
                  <a:srgbClr val="8E0000"/>
                </a:solidFill>
              </a:rPr>
              <a:t>undermine</a:t>
            </a:r>
            <a:r>
              <a:rPr lang="de-DE" altLang="de-DE" dirty="0" smtClean="0">
                <a:solidFill>
                  <a:srgbClr val="8E0000"/>
                </a:solidFill>
              </a:rPr>
              <a:t> </a:t>
            </a:r>
            <a:r>
              <a:rPr lang="de-DE" altLang="de-DE" dirty="0" err="1" smtClean="0">
                <a:solidFill>
                  <a:srgbClr val="8E0000"/>
                </a:solidFill>
              </a:rPr>
              <a:t>our</a:t>
            </a:r>
            <a:r>
              <a:rPr lang="de-DE" altLang="de-DE" dirty="0" smtClean="0">
                <a:solidFill>
                  <a:srgbClr val="8E0000"/>
                </a:solidFill>
              </a:rPr>
              <a:t> </a:t>
            </a:r>
            <a:r>
              <a:rPr lang="de-DE" altLang="de-DE" dirty="0" err="1" smtClean="0">
                <a:solidFill>
                  <a:srgbClr val="8E0000"/>
                </a:solidFill>
              </a:rPr>
              <a:t>cognitive</a:t>
            </a:r>
            <a:r>
              <a:rPr lang="de-DE" altLang="de-DE" dirty="0" smtClean="0">
                <a:solidFill>
                  <a:srgbClr val="8E0000"/>
                </a:solidFill>
              </a:rPr>
              <a:t> </a:t>
            </a:r>
            <a:r>
              <a:rPr lang="de-DE" altLang="de-DE" dirty="0" err="1" smtClean="0">
                <a:solidFill>
                  <a:srgbClr val="8E0000"/>
                </a:solidFill>
              </a:rPr>
              <a:t>capabilities</a:t>
            </a:r>
            <a:r>
              <a:rPr lang="de-DE" altLang="de-DE" dirty="0" smtClean="0">
                <a:solidFill>
                  <a:srgbClr val="8E0000"/>
                </a:solidFill>
              </a:rPr>
              <a:t>?</a:t>
            </a:r>
          </a:p>
          <a:p>
            <a:pPr>
              <a:spcBef>
                <a:spcPct val="0"/>
              </a:spcBef>
              <a:buFontTx/>
              <a:buNone/>
            </a:pPr>
            <a:endParaRPr lang="de-DE" altLang="de-DE" dirty="0">
              <a:solidFill>
                <a:srgbClr val="8E0000"/>
              </a:solidFill>
            </a:endParaRPr>
          </a:p>
          <a:p>
            <a:pPr>
              <a:spcBef>
                <a:spcPct val="0"/>
              </a:spcBef>
              <a:buFontTx/>
              <a:buNone/>
            </a:pPr>
            <a:r>
              <a:rPr lang="de-DE" altLang="de-DE" sz="2800" dirty="0" smtClean="0">
                <a:solidFill>
                  <a:srgbClr val="8E0000"/>
                </a:solidFill>
              </a:rPr>
              <a:t>I </a:t>
            </a:r>
            <a:r>
              <a:rPr lang="de-DE" altLang="de-DE" sz="2800" dirty="0" err="1" smtClean="0">
                <a:solidFill>
                  <a:srgbClr val="8E0000"/>
                </a:solidFill>
              </a:rPr>
              <a:t>guess</a:t>
            </a:r>
            <a:r>
              <a:rPr lang="de-DE" altLang="de-DE" sz="2800" dirty="0" smtClean="0">
                <a:solidFill>
                  <a:srgbClr val="8E0000"/>
                </a:solidFill>
              </a:rPr>
              <a:t> </a:t>
            </a:r>
            <a:r>
              <a:rPr lang="de-DE" altLang="de-DE" sz="2800" dirty="0" err="1" smtClean="0">
                <a:solidFill>
                  <a:srgbClr val="8E0000"/>
                </a:solidFill>
              </a:rPr>
              <a:t>we</a:t>
            </a:r>
            <a:r>
              <a:rPr lang="de-DE" altLang="de-DE" sz="2800" dirty="0" smtClean="0">
                <a:solidFill>
                  <a:srgbClr val="8E0000"/>
                </a:solidFill>
              </a:rPr>
              <a:t> all </a:t>
            </a:r>
            <a:r>
              <a:rPr lang="de-DE" altLang="de-DE" sz="2800" dirty="0" err="1" smtClean="0">
                <a:solidFill>
                  <a:srgbClr val="8E0000"/>
                </a:solidFill>
              </a:rPr>
              <a:t>agree</a:t>
            </a:r>
            <a:r>
              <a:rPr lang="de-DE" altLang="de-DE" sz="2800" dirty="0" smtClean="0">
                <a:solidFill>
                  <a:srgbClr val="8E0000"/>
                </a:solidFill>
              </a:rPr>
              <a:t> </a:t>
            </a:r>
            <a:r>
              <a:rPr lang="de-DE" altLang="de-DE" sz="2800" dirty="0" err="1" smtClean="0">
                <a:solidFill>
                  <a:srgbClr val="8E0000"/>
                </a:solidFill>
              </a:rPr>
              <a:t>that</a:t>
            </a:r>
            <a:r>
              <a:rPr lang="de-DE" altLang="de-DE" sz="2800" dirty="0" smtClean="0">
                <a:solidFill>
                  <a:srgbClr val="8E0000"/>
                </a:solidFill>
              </a:rPr>
              <a:t> </a:t>
            </a:r>
            <a:r>
              <a:rPr lang="de-DE" altLang="de-DE" sz="2800" dirty="0" err="1" smtClean="0">
                <a:solidFill>
                  <a:srgbClr val="8E0000"/>
                </a:solidFill>
              </a:rPr>
              <a:t>this</a:t>
            </a:r>
            <a:r>
              <a:rPr lang="de-DE" altLang="de-DE" sz="2800" dirty="0" smtClean="0">
                <a:solidFill>
                  <a:srgbClr val="8E0000"/>
                </a:solidFill>
              </a:rPr>
              <a:t> </a:t>
            </a:r>
            <a:r>
              <a:rPr lang="de-DE" altLang="de-DE" sz="2800" dirty="0" err="1" smtClean="0">
                <a:solidFill>
                  <a:srgbClr val="8E0000"/>
                </a:solidFill>
              </a:rPr>
              <a:t>is</a:t>
            </a:r>
            <a:r>
              <a:rPr lang="de-DE" altLang="de-DE" sz="2800" dirty="0" smtClean="0">
                <a:solidFill>
                  <a:srgbClr val="8E0000"/>
                </a:solidFill>
              </a:rPr>
              <a:t> </a:t>
            </a:r>
            <a:r>
              <a:rPr lang="de-DE" altLang="de-DE" sz="2800" dirty="0" err="1" smtClean="0">
                <a:solidFill>
                  <a:srgbClr val="8E0000"/>
                </a:solidFill>
              </a:rPr>
              <a:t>the</a:t>
            </a:r>
            <a:r>
              <a:rPr lang="de-DE" altLang="de-DE" sz="2800" dirty="0" smtClean="0">
                <a:solidFill>
                  <a:srgbClr val="8E0000"/>
                </a:solidFill>
              </a:rPr>
              <a:t> </a:t>
            </a:r>
            <a:r>
              <a:rPr lang="de-DE" altLang="de-DE" sz="2800" dirty="0" err="1" smtClean="0">
                <a:solidFill>
                  <a:srgbClr val="8E0000"/>
                </a:solidFill>
              </a:rPr>
              <a:t>case</a:t>
            </a:r>
            <a:r>
              <a:rPr lang="de-DE" altLang="de-DE" sz="2800" dirty="0" smtClean="0">
                <a:solidFill>
                  <a:srgbClr val="8E0000"/>
                </a:solidFill>
              </a:rPr>
              <a:t> </a:t>
            </a:r>
            <a:r>
              <a:rPr lang="de-DE" altLang="de-DE" sz="2800" dirty="0" err="1" smtClean="0">
                <a:solidFill>
                  <a:srgbClr val="8E0000"/>
                </a:solidFill>
              </a:rPr>
              <a:t>to</a:t>
            </a:r>
            <a:r>
              <a:rPr lang="de-DE" altLang="de-DE" sz="2800" dirty="0" smtClean="0">
                <a:solidFill>
                  <a:srgbClr val="8E0000"/>
                </a:solidFill>
              </a:rPr>
              <a:t> </a:t>
            </a:r>
            <a:r>
              <a:rPr lang="de-DE" altLang="de-DE" sz="2800" dirty="0" err="1" smtClean="0">
                <a:solidFill>
                  <a:srgbClr val="8E0000"/>
                </a:solidFill>
              </a:rPr>
              <a:t>some</a:t>
            </a:r>
            <a:r>
              <a:rPr lang="de-DE" altLang="de-DE" sz="2800" dirty="0" smtClean="0">
                <a:solidFill>
                  <a:srgbClr val="8E0000"/>
                </a:solidFill>
              </a:rPr>
              <a:t> </a:t>
            </a:r>
            <a:r>
              <a:rPr lang="de-DE" altLang="de-DE" sz="2800" dirty="0" err="1" smtClean="0">
                <a:solidFill>
                  <a:srgbClr val="8E0000"/>
                </a:solidFill>
              </a:rPr>
              <a:t>extent</a:t>
            </a:r>
            <a:r>
              <a:rPr lang="de-DE" altLang="de-DE" sz="2800" dirty="0" smtClean="0">
                <a:solidFill>
                  <a:srgbClr val="8E0000"/>
                </a:solidFill>
              </a:rPr>
              <a:t>, like:</a:t>
            </a:r>
          </a:p>
          <a:p>
            <a:pPr>
              <a:spcBef>
                <a:spcPct val="0"/>
              </a:spcBef>
              <a:buFontTx/>
              <a:buNone/>
            </a:pPr>
            <a:endParaRPr lang="de-DE" altLang="de-DE" sz="2800" dirty="0" smtClean="0">
              <a:solidFill>
                <a:srgbClr val="A50021"/>
              </a:solidFill>
            </a:endParaRPr>
          </a:p>
          <a:p>
            <a:pPr>
              <a:spcBef>
                <a:spcPct val="0"/>
              </a:spcBef>
              <a:buFontTx/>
              <a:buNone/>
            </a:pPr>
            <a:r>
              <a:rPr lang="de-DE" altLang="de-DE" sz="2400" dirty="0" err="1" smtClean="0"/>
              <a:t>We</a:t>
            </a:r>
            <a:r>
              <a:rPr lang="de-DE" altLang="de-DE" sz="2400" dirty="0" smtClean="0"/>
              <a:t> </a:t>
            </a:r>
            <a:r>
              <a:rPr lang="de-DE" altLang="de-DE" sz="2400" dirty="0" err="1" smtClean="0"/>
              <a:t>are</a:t>
            </a:r>
            <a:r>
              <a:rPr lang="de-DE" altLang="de-DE" sz="2400" dirty="0" smtClean="0"/>
              <a:t> not </a:t>
            </a:r>
            <a:r>
              <a:rPr lang="de-DE" altLang="de-DE" sz="2400" dirty="0" err="1" smtClean="0"/>
              <a:t>good</a:t>
            </a:r>
            <a:r>
              <a:rPr lang="de-DE" altLang="de-DE" sz="2400" dirty="0" smtClean="0"/>
              <a:t> at </a:t>
            </a:r>
            <a:r>
              <a:rPr lang="de-DE" altLang="de-DE" sz="2400" dirty="0" err="1" smtClean="0"/>
              <a:t>arithmetic</a:t>
            </a:r>
            <a:r>
              <a:rPr lang="de-DE" altLang="de-DE" sz="2400" dirty="0" smtClean="0"/>
              <a:t> </a:t>
            </a:r>
            <a:r>
              <a:rPr lang="de-DE" altLang="de-DE" sz="2400" dirty="0" err="1" smtClean="0"/>
              <a:t>any</a:t>
            </a:r>
            <a:r>
              <a:rPr lang="de-DE" altLang="de-DE" sz="2400" dirty="0" smtClean="0"/>
              <a:t> </a:t>
            </a:r>
            <a:r>
              <a:rPr lang="de-DE" altLang="de-DE" sz="2400" dirty="0" err="1" smtClean="0"/>
              <a:t>more</a:t>
            </a:r>
            <a:r>
              <a:rPr lang="de-DE" altLang="de-DE" sz="2400" dirty="0" smtClean="0"/>
              <a:t> </a:t>
            </a:r>
            <a:r>
              <a:rPr lang="de-DE" altLang="de-DE" sz="2400" dirty="0" err="1" smtClean="0"/>
              <a:t>since</a:t>
            </a:r>
            <a:r>
              <a:rPr lang="de-DE" altLang="de-DE" sz="2400" dirty="0" smtClean="0"/>
              <a:t> </a:t>
            </a:r>
            <a:r>
              <a:rPr lang="de-DE" altLang="de-DE" sz="2400" dirty="0" err="1" smtClean="0"/>
              <a:t>our</a:t>
            </a:r>
            <a:r>
              <a:rPr lang="de-DE" altLang="de-DE" sz="2400" dirty="0" smtClean="0"/>
              <a:t> </a:t>
            </a:r>
            <a:r>
              <a:rPr lang="de-DE" altLang="de-DE" sz="2400" dirty="0" err="1"/>
              <a:t>s</a:t>
            </a:r>
            <a:r>
              <a:rPr lang="de-DE" altLang="de-DE" sz="2400" dirty="0" err="1" smtClean="0"/>
              <a:t>martphone</a:t>
            </a:r>
            <a:r>
              <a:rPr lang="de-DE" altLang="de-DE" sz="2400" dirty="0" smtClean="0"/>
              <a:t> </a:t>
            </a:r>
            <a:r>
              <a:rPr lang="de-DE" altLang="de-DE" sz="2400" dirty="0" err="1" smtClean="0"/>
              <a:t>has</a:t>
            </a:r>
            <a:r>
              <a:rPr lang="de-DE" altLang="de-DE" sz="2400" dirty="0" smtClean="0"/>
              <a:t> a </a:t>
            </a:r>
            <a:r>
              <a:rPr lang="de-DE" altLang="de-DE" sz="2400" dirty="0" err="1" smtClean="0"/>
              <a:t>calculator</a:t>
            </a:r>
            <a:endParaRPr lang="de-DE" altLang="de-DE" sz="2400" dirty="0" smtClean="0"/>
          </a:p>
          <a:p>
            <a:pPr>
              <a:spcBef>
                <a:spcPct val="0"/>
              </a:spcBef>
              <a:buFontTx/>
              <a:buNone/>
            </a:pPr>
            <a:r>
              <a:rPr lang="de-DE" altLang="de-DE" sz="2400" dirty="0" err="1"/>
              <a:t>O</a:t>
            </a:r>
            <a:r>
              <a:rPr lang="de-DE" altLang="de-DE" sz="2400" dirty="0" err="1" smtClean="0"/>
              <a:t>ur</a:t>
            </a:r>
            <a:r>
              <a:rPr lang="de-DE" altLang="de-DE" sz="2400" dirty="0" smtClean="0"/>
              <a:t> </a:t>
            </a:r>
            <a:r>
              <a:rPr lang="de-DE" altLang="de-DE" sz="2400" dirty="0" err="1" smtClean="0"/>
              <a:t>memory</a:t>
            </a:r>
            <a:r>
              <a:rPr lang="de-DE" altLang="de-DE" sz="2400" dirty="0" smtClean="0"/>
              <a:t> </a:t>
            </a:r>
            <a:r>
              <a:rPr lang="de-DE" altLang="de-DE" sz="2400" dirty="0" err="1" smtClean="0"/>
              <a:t>is</a:t>
            </a:r>
            <a:r>
              <a:rPr lang="de-DE" altLang="de-DE" sz="2400" dirty="0" smtClean="0"/>
              <a:t> </a:t>
            </a:r>
            <a:r>
              <a:rPr lang="de-DE" altLang="de-DE" sz="2400" dirty="0" err="1" smtClean="0"/>
              <a:t>suffering</a:t>
            </a:r>
            <a:r>
              <a:rPr lang="de-DE" altLang="de-DE" sz="2400" dirty="0" smtClean="0"/>
              <a:t> </a:t>
            </a:r>
            <a:r>
              <a:rPr lang="de-DE" altLang="de-DE" sz="2400" dirty="0" err="1" smtClean="0"/>
              <a:t>because</a:t>
            </a:r>
            <a:r>
              <a:rPr lang="de-DE" altLang="de-DE" sz="2400" dirty="0" smtClean="0"/>
              <a:t> </a:t>
            </a:r>
            <a:r>
              <a:rPr lang="de-DE" altLang="de-DE" sz="2400" dirty="0" err="1" smtClean="0"/>
              <a:t>we</a:t>
            </a:r>
            <a:r>
              <a:rPr lang="de-DE" altLang="de-DE" sz="2400" dirty="0" smtClean="0"/>
              <a:t> </a:t>
            </a:r>
            <a:r>
              <a:rPr lang="de-DE" altLang="de-DE" sz="2400" dirty="0" err="1" smtClean="0"/>
              <a:t>can</a:t>
            </a:r>
            <a:r>
              <a:rPr lang="de-DE" altLang="de-DE" sz="2400" dirty="0" smtClean="0"/>
              <a:t> </a:t>
            </a:r>
            <a:r>
              <a:rPr lang="de-DE" altLang="de-DE" sz="2400" dirty="0" err="1" smtClean="0"/>
              <a:t>look</a:t>
            </a:r>
            <a:r>
              <a:rPr lang="de-DE" altLang="de-DE" sz="2400" dirty="0" smtClean="0"/>
              <a:t> </a:t>
            </a:r>
            <a:r>
              <a:rPr lang="de-DE" altLang="de-DE" sz="2400" dirty="0" err="1" smtClean="0"/>
              <a:t>up</a:t>
            </a:r>
            <a:r>
              <a:rPr lang="de-DE" altLang="de-DE" sz="2400" dirty="0" smtClean="0"/>
              <a:t> </a:t>
            </a:r>
            <a:r>
              <a:rPr lang="de-DE" altLang="de-DE" sz="2400" dirty="0" err="1" smtClean="0"/>
              <a:t>everything</a:t>
            </a:r>
            <a:r>
              <a:rPr lang="de-DE" altLang="de-DE" sz="2400" dirty="0" smtClean="0"/>
              <a:t> on </a:t>
            </a:r>
            <a:r>
              <a:rPr lang="de-DE" altLang="de-DE" sz="2400" dirty="0" err="1" smtClean="0"/>
              <a:t>the</a:t>
            </a:r>
            <a:r>
              <a:rPr lang="de-DE" altLang="de-DE" sz="2400" dirty="0" smtClean="0"/>
              <a:t> </a:t>
            </a:r>
            <a:r>
              <a:rPr lang="de-DE" altLang="de-DE" sz="2400" dirty="0" err="1" smtClean="0"/>
              <a:t>net</a:t>
            </a:r>
            <a:r>
              <a:rPr lang="de-DE" altLang="de-DE" sz="2400" dirty="0" smtClean="0"/>
              <a:t> </a:t>
            </a:r>
            <a:r>
              <a:rPr lang="de-DE" altLang="de-DE" sz="2400" dirty="0" err="1" smtClean="0"/>
              <a:t>or</a:t>
            </a:r>
            <a:r>
              <a:rPr lang="de-DE" altLang="de-DE" sz="2400" dirty="0" smtClean="0"/>
              <a:t> Smartphone</a:t>
            </a:r>
          </a:p>
          <a:p>
            <a:pPr>
              <a:spcBef>
                <a:spcPct val="0"/>
              </a:spcBef>
              <a:buFontTx/>
              <a:buNone/>
            </a:pPr>
            <a:r>
              <a:rPr lang="de-DE" altLang="de-DE" sz="2400" dirty="0" err="1" smtClean="0"/>
              <a:t>Our</a:t>
            </a:r>
            <a:r>
              <a:rPr lang="de-DE" altLang="de-DE" sz="2400" dirty="0" smtClean="0"/>
              <a:t> </a:t>
            </a:r>
            <a:r>
              <a:rPr lang="de-DE" altLang="de-DE" sz="2400" dirty="0" err="1" smtClean="0"/>
              <a:t>capacity</a:t>
            </a:r>
            <a:r>
              <a:rPr lang="de-DE" altLang="de-DE" sz="2400" dirty="0" smtClean="0"/>
              <a:t> </a:t>
            </a:r>
            <a:r>
              <a:rPr lang="de-DE" altLang="de-DE" sz="2400" dirty="0" err="1" smtClean="0"/>
              <a:t>to</a:t>
            </a:r>
            <a:r>
              <a:rPr lang="de-DE" altLang="de-DE" sz="2400" dirty="0" smtClean="0"/>
              <a:t> </a:t>
            </a:r>
            <a:r>
              <a:rPr lang="de-DE" altLang="de-DE" sz="2400" dirty="0" err="1" smtClean="0"/>
              <a:t>write</a:t>
            </a:r>
            <a:r>
              <a:rPr lang="de-DE" altLang="de-DE" sz="2400" dirty="0" smtClean="0"/>
              <a:t> </a:t>
            </a:r>
            <a:r>
              <a:rPr lang="de-DE" altLang="de-DE" sz="2400" dirty="0" err="1" smtClean="0"/>
              <a:t>is</a:t>
            </a:r>
            <a:r>
              <a:rPr lang="de-DE" altLang="de-DE" sz="2400" dirty="0" smtClean="0"/>
              <a:t> </a:t>
            </a:r>
            <a:r>
              <a:rPr lang="de-DE" altLang="de-DE" sz="2400" dirty="0" err="1" smtClean="0"/>
              <a:t>reduced</a:t>
            </a:r>
            <a:r>
              <a:rPr lang="de-DE" altLang="de-DE" sz="2400" dirty="0" smtClean="0"/>
              <a:t>, </a:t>
            </a:r>
            <a:r>
              <a:rPr lang="de-DE" altLang="de-DE" sz="2400" dirty="0" err="1" smtClean="0"/>
              <a:t>since</a:t>
            </a:r>
            <a:r>
              <a:rPr lang="de-DE" altLang="de-DE" sz="2400" dirty="0" smtClean="0"/>
              <a:t> </a:t>
            </a:r>
            <a:r>
              <a:rPr lang="de-DE" altLang="de-DE" sz="2400" dirty="0" err="1" smtClean="0"/>
              <a:t>we</a:t>
            </a:r>
            <a:r>
              <a:rPr lang="de-DE" altLang="de-DE" sz="2400" dirty="0" smtClean="0"/>
              <a:t> </a:t>
            </a:r>
            <a:r>
              <a:rPr lang="de-DE" altLang="de-DE" sz="2400" dirty="0" err="1" smtClean="0"/>
              <a:t>can</a:t>
            </a:r>
            <a:r>
              <a:rPr lang="de-DE" altLang="de-DE" sz="2400" dirty="0" smtClean="0"/>
              <a:t> </a:t>
            </a:r>
            <a:r>
              <a:rPr lang="de-DE" altLang="de-DE" sz="2400" dirty="0" err="1" smtClean="0"/>
              <a:t>copy</a:t>
            </a:r>
            <a:r>
              <a:rPr lang="de-DE" altLang="de-DE" sz="2400" dirty="0"/>
              <a:t>/</a:t>
            </a:r>
            <a:r>
              <a:rPr lang="de-DE" altLang="de-DE" sz="2400" dirty="0" err="1" smtClean="0"/>
              <a:t>paste</a:t>
            </a:r>
            <a:r>
              <a:rPr lang="de-DE" altLang="de-DE" sz="2400" dirty="0" smtClean="0"/>
              <a:t> </a:t>
            </a:r>
            <a:r>
              <a:rPr lang="de-DE" altLang="de-DE" sz="2400" dirty="0" err="1" smtClean="0"/>
              <a:t>easily</a:t>
            </a:r>
            <a:endParaRPr lang="de-DE" altLang="de-DE" sz="2400" dirty="0" smtClean="0"/>
          </a:p>
          <a:p>
            <a:pPr>
              <a:spcBef>
                <a:spcPct val="0"/>
              </a:spcBef>
              <a:buFontTx/>
              <a:buNone/>
            </a:pPr>
            <a:r>
              <a:rPr lang="de-DE" altLang="de-DE" sz="2400" dirty="0" err="1" smtClean="0"/>
              <a:t>Our</a:t>
            </a:r>
            <a:r>
              <a:rPr lang="de-DE" altLang="de-DE" sz="2400" dirty="0" smtClean="0"/>
              <a:t> </a:t>
            </a:r>
            <a:r>
              <a:rPr lang="de-DE" altLang="de-DE" sz="2400" dirty="0" err="1" smtClean="0"/>
              <a:t>spelling</a:t>
            </a:r>
            <a:r>
              <a:rPr lang="de-DE" altLang="de-DE" sz="2400" dirty="0" smtClean="0"/>
              <a:t> </a:t>
            </a:r>
            <a:r>
              <a:rPr lang="de-DE" altLang="de-DE" sz="2400" dirty="0" err="1" smtClean="0"/>
              <a:t>gets</a:t>
            </a:r>
            <a:r>
              <a:rPr lang="de-DE" altLang="de-DE" sz="2400" dirty="0" smtClean="0"/>
              <a:t> </a:t>
            </a:r>
            <a:r>
              <a:rPr lang="de-DE" altLang="de-DE" sz="2400" dirty="0" err="1" smtClean="0"/>
              <a:t>worse</a:t>
            </a:r>
            <a:r>
              <a:rPr lang="de-DE" altLang="de-DE" sz="2400" dirty="0" smtClean="0"/>
              <a:t> </a:t>
            </a:r>
            <a:r>
              <a:rPr lang="de-DE" altLang="de-DE" sz="2400" dirty="0" err="1" smtClean="0"/>
              <a:t>and</a:t>
            </a:r>
            <a:r>
              <a:rPr lang="de-DE" altLang="de-DE" sz="2400" dirty="0" smtClean="0"/>
              <a:t> </a:t>
            </a:r>
            <a:r>
              <a:rPr lang="de-DE" altLang="de-DE" sz="2400" dirty="0" err="1" smtClean="0"/>
              <a:t>worse</a:t>
            </a:r>
            <a:r>
              <a:rPr lang="de-DE" altLang="de-DE" sz="2400" dirty="0" smtClean="0"/>
              <a:t> </a:t>
            </a:r>
            <a:r>
              <a:rPr lang="de-DE" altLang="de-DE" sz="2400" dirty="0" err="1" smtClean="0"/>
              <a:t>since</a:t>
            </a:r>
            <a:r>
              <a:rPr lang="de-DE" altLang="de-DE" sz="2400" dirty="0" smtClean="0"/>
              <a:t> </a:t>
            </a:r>
            <a:r>
              <a:rPr lang="de-DE" altLang="de-DE" sz="2400" dirty="0" err="1" smtClean="0"/>
              <a:t>spell</a:t>
            </a:r>
            <a:r>
              <a:rPr lang="de-DE" altLang="de-DE" sz="2400" dirty="0" smtClean="0"/>
              <a:t> </a:t>
            </a:r>
            <a:r>
              <a:rPr lang="de-DE" altLang="de-DE" sz="2400" dirty="0" err="1" smtClean="0"/>
              <a:t>correctors</a:t>
            </a:r>
            <a:r>
              <a:rPr lang="de-DE" altLang="de-DE" sz="2400" dirty="0" smtClean="0"/>
              <a:t> </a:t>
            </a:r>
            <a:r>
              <a:rPr lang="de-DE" altLang="de-DE" sz="2400" dirty="0" err="1" smtClean="0"/>
              <a:t>help</a:t>
            </a:r>
            <a:r>
              <a:rPr lang="de-DE" altLang="de-DE" sz="2400" dirty="0" smtClean="0"/>
              <a:t> </a:t>
            </a:r>
            <a:r>
              <a:rPr lang="de-DE" altLang="de-DE" sz="2400" dirty="0" err="1" smtClean="0"/>
              <a:t>us</a:t>
            </a:r>
            <a:r>
              <a:rPr lang="de-DE" altLang="de-DE" sz="2400" dirty="0" smtClean="0"/>
              <a:t> </a:t>
            </a:r>
            <a:r>
              <a:rPr lang="de-DE" altLang="de-DE" sz="2400" dirty="0" err="1" smtClean="0"/>
              <a:t>anyway</a:t>
            </a:r>
            <a:r>
              <a:rPr lang="de-DE" altLang="de-DE" sz="2400" dirty="0" smtClean="0"/>
              <a:t> </a:t>
            </a:r>
          </a:p>
          <a:p>
            <a:pPr>
              <a:spcBef>
                <a:spcPct val="0"/>
              </a:spcBef>
              <a:buFontTx/>
              <a:buNone/>
            </a:pPr>
            <a:r>
              <a:rPr lang="de-DE" altLang="de-DE" sz="2400" dirty="0" err="1"/>
              <a:t>O</a:t>
            </a:r>
            <a:r>
              <a:rPr lang="de-DE" altLang="de-DE" sz="2400" dirty="0" err="1" smtClean="0"/>
              <a:t>ur</a:t>
            </a:r>
            <a:r>
              <a:rPr lang="de-DE" altLang="de-DE" sz="2400" dirty="0" smtClean="0"/>
              <a:t> </a:t>
            </a:r>
            <a:r>
              <a:rPr lang="de-DE" altLang="de-DE" sz="2400" dirty="0" err="1" smtClean="0"/>
              <a:t>reading</a:t>
            </a:r>
            <a:r>
              <a:rPr lang="de-DE" altLang="de-DE" sz="2400" dirty="0" smtClean="0"/>
              <a:t> (</a:t>
            </a:r>
            <a:r>
              <a:rPr lang="de-DE" altLang="de-DE" sz="2400" dirty="0" err="1" smtClean="0"/>
              <a:t>particularly</a:t>
            </a:r>
            <a:r>
              <a:rPr lang="de-DE" altLang="de-DE" sz="2400" dirty="0" smtClean="0"/>
              <a:t> </a:t>
            </a:r>
            <a:r>
              <a:rPr lang="de-DE" altLang="de-DE" sz="2400" dirty="0" err="1" smtClean="0"/>
              <a:t>of</a:t>
            </a:r>
            <a:r>
              <a:rPr lang="de-DE" altLang="de-DE" sz="2400" dirty="0" smtClean="0"/>
              <a:t> </a:t>
            </a:r>
            <a:r>
              <a:rPr lang="de-DE" altLang="de-DE" sz="2400" dirty="0" err="1" smtClean="0"/>
              <a:t>complex</a:t>
            </a:r>
            <a:r>
              <a:rPr lang="de-DE" altLang="de-DE" sz="2400" dirty="0" smtClean="0"/>
              <a:t> material) </a:t>
            </a:r>
            <a:r>
              <a:rPr lang="de-DE" altLang="de-DE" sz="2400" dirty="0" err="1" smtClean="0"/>
              <a:t>gets</a:t>
            </a:r>
            <a:r>
              <a:rPr lang="de-DE" altLang="de-DE" sz="2400" dirty="0" smtClean="0"/>
              <a:t> </a:t>
            </a:r>
            <a:r>
              <a:rPr lang="de-DE" altLang="de-DE" sz="2400" dirty="0" err="1" smtClean="0"/>
              <a:t>worse</a:t>
            </a:r>
            <a:r>
              <a:rPr lang="de-DE" altLang="de-DE" sz="2400" dirty="0" smtClean="0"/>
              <a:t>, </a:t>
            </a:r>
            <a:r>
              <a:rPr lang="de-DE" altLang="de-DE" sz="2400" dirty="0" err="1" smtClean="0"/>
              <a:t>because</a:t>
            </a:r>
            <a:r>
              <a:rPr lang="de-DE" altLang="de-DE" sz="2400" dirty="0" smtClean="0"/>
              <a:t> </a:t>
            </a:r>
            <a:r>
              <a:rPr lang="de-DE" altLang="de-DE" sz="2400" dirty="0" err="1" smtClean="0"/>
              <a:t>we</a:t>
            </a:r>
            <a:r>
              <a:rPr lang="de-DE" altLang="de-DE" sz="2400" dirty="0" smtClean="0"/>
              <a:t> </a:t>
            </a:r>
            <a:r>
              <a:rPr lang="de-DE" altLang="de-DE" sz="2400" dirty="0" err="1" smtClean="0"/>
              <a:t>communicate</a:t>
            </a:r>
            <a:r>
              <a:rPr lang="de-DE" altLang="de-DE" sz="2400" dirty="0" smtClean="0"/>
              <a:t> </a:t>
            </a:r>
          </a:p>
          <a:p>
            <a:pPr>
              <a:spcBef>
                <a:spcPct val="0"/>
              </a:spcBef>
              <a:buFontTx/>
              <a:buNone/>
            </a:pPr>
            <a:r>
              <a:rPr lang="de-DE" altLang="de-DE" sz="2400" dirty="0"/>
              <a:t> </a:t>
            </a:r>
            <a:r>
              <a:rPr lang="de-DE" altLang="de-DE" sz="2400" dirty="0" smtClean="0"/>
              <a:t>    </a:t>
            </a:r>
            <a:r>
              <a:rPr lang="de-DE" altLang="de-DE" sz="2400" dirty="0" err="1" smtClean="0"/>
              <a:t>more</a:t>
            </a:r>
            <a:r>
              <a:rPr lang="de-DE" altLang="de-DE" sz="2400" dirty="0" smtClean="0"/>
              <a:t> </a:t>
            </a:r>
            <a:r>
              <a:rPr lang="de-DE" altLang="de-DE" sz="2400" dirty="0" err="1" smtClean="0"/>
              <a:t>and</a:t>
            </a:r>
            <a:r>
              <a:rPr lang="de-DE" altLang="de-DE" sz="2400" dirty="0" smtClean="0"/>
              <a:t> </a:t>
            </a:r>
            <a:r>
              <a:rPr lang="de-DE" altLang="de-DE" sz="2400" dirty="0" err="1" smtClean="0"/>
              <a:t>more</a:t>
            </a:r>
            <a:r>
              <a:rPr lang="de-DE" altLang="de-DE" sz="2400" dirty="0" smtClean="0"/>
              <a:t> </a:t>
            </a:r>
            <a:r>
              <a:rPr lang="de-DE" altLang="de-DE" sz="2400" dirty="0" err="1" smtClean="0"/>
              <a:t>visually</a:t>
            </a:r>
            <a:r>
              <a:rPr lang="de-DE" altLang="de-DE" sz="2400" dirty="0" smtClean="0"/>
              <a:t>, </a:t>
            </a:r>
            <a:r>
              <a:rPr lang="de-DE" altLang="de-DE" sz="2400" dirty="0" err="1" smtClean="0"/>
              <a:t>and</a:t>
            </a:r>
            <a:r>
              <a:rPr lang="de-DE" altLang="de-DE" sz="2400" dirty="0" smtClean="0"/>
              <a:t> </a:t>
            </a:r>
            <a:r>
              <a:rPr lang="de-DE" altLang="de-DE" sz="2400" dirty="0"/>
              <a:t>G</a:t>
            </a:r>
            <a:r>
              <a:rPr lang="de-DE" altLang="de-DE" sz="2400" dirty="0" smtClean="0"/>
              <a:t>oogle </a:t>
            </a:r>
            <a:r>
              <a:rPr lang="de-DE" altLang="de-DE" sz="2400" dirty="0" err="1" smtClean="0"/>
              <a:t>provides</a:t>
            </a:r>
            <a:r>
              <a:rPr lang="de-DE" altLang="de-DE" sz="2400" dirty="0" smtClean="0"/>
              <a:t> </a:t>
            </a:r>
            <a:r>
              <a:rPr lang="de-DE" altLang="de-DE" sz="2400" dirty="0" err="1" smtClean="0"/>
              <a:t>the</a:t>
            </a:r>
            <a:r>
              <a:rPr lang="de-DE" altLang="de-DE" sz="2400" dirty="0" smtClean="0"/>
              <a:t> </a:t>
            </a:r>
            <a:r>
              <a:rPr lang="de-DE" altLang="de-DE" sz="2400" dirty="0" err="1" smtClean="0"/>
              <a:t>answers</a:t>
            </a:r>
            <a:r>
              <a:rPr lang="de-DE" altLang="de-DE" sz="2400" dirty="0" smtClean="0"/>
              <a:t> in </a:t>
            </a:r>
            <a:r>
              <a:rPr lang="de-DE" altLang="de-DE" sz="2400" dirty="0" err="1" smtClean="0"/>
              <a:t>spoken</a:t>
            </a:r>
            <a:r>
              <a:rPr lang="de-DE" altLang="de-DE" sz="2400" dirty="0" smtClean="0"/>
              <a:t> form</a:t>
            </a:r>
          </a:p>
          <a:p>
            <a:pPr>
              <a:spcBef>
                <a:spcPct val="0"/>
              </a:spcBef>
              <a:buFontTx/>
              <a:buNone/>
            </a:pPr>
            <a:r>
              <a:rPr lang="de-DE" altLang="de-DE" sz="2400" dirty="0" err="1" smtClean="0"/>
              <a:t>Is</a:t>
            </a:r>
            <a:r>
              <a:rPr lang="de-DE" altLang="de-DE" sz="2400" dirty="0" smtClean="0"/>
              <a:t> </a:t>
            </a:r>
            <a:r>
              <a:rPr lang="de-DE" altLang="de-DE" sz="2400" dirty="0" err="1" smtClean="0"/>
              <a:t>it</a:t>
            </a:r>
            <a:r>
              <a:rPr lang="de-DE" altLang="de-DE" sz="2400" dirty="0" smtClean="0"/>
              <a:t> still </a:t>
            </a:r>
            <a:r>
              <a:rPr lang="de-DE" altLang="de-DE" sz="2400" dirty="0" err="1" smtClean="0"/>
              <a:t>necessar</a:t>
            </a:r>
            <a:r>
              <a:rPr lang="de-DE" altLang="de-DE" sz="2400" dirty="0" err="1"/>
              <a:t>y</a:t>
            </a:r>
            <a:r>
              <a:rPr lang="de-DE" altLang="de-DE" sz="2400" dirty="0" smtClean="0"/>
              <a:t> </a:t>
            </a:r>
            <a:r>
              <a:rPr lang="de-DE" altLang="de-DE" sz="2400" dirty="0" err="1" smtClean="0"/>
              <a:t>to</a:t>
            </a:r>
            <a:r>
              <a:rPr lang="de-DE" altLang="de-DE" sz="2400" dirty="0" smtClean="0"/>
              <a:t> </a:t>
            </a:r>
            <a:r>
              <a:rPr lang="de-DE" altLang="de-DE" sz="2400" dirty="0" err="1" smtClean="0"/>
              <a:t>learn</a:t>
            </a:r>
            <a:r>
              <a:rPr lang="de-DE" altLang="de-DE" sz="2400" dirty="0" smtClean="0"/>
              <a:t> </a:t>
            </a:r>
            <a:r>
              <a:rPr lang="de-DE" altLang="de-DE" sz="2400" dirty="0" err="1" smtClean="0"/>
              <a:t>anything</a:t>
            </a:r>
            <a:r>
              <a:rPr lang="de-DE" altLang="de-DE" sz="2400" dirty="0" smtClean="0"/>
              <a:t>, </a:t>
            </a:r>
            <a:r>
              <a:rPr lang="de-DE" altLang="de-DE" sz="2400" dirty="0" err="1" smtClean="0"/>
              <a:t>if</a:t>
            </a:r>
            <a:r>
              <a:rPr lang="de-DE" altLang="de-DE" sz="2400" dirty="0" smtClean="0"/>
              <a:t> </a:t>
            </a:r>
            <a:r>
              <a:rPr lang="de-DE" altLang="de-DE" sz="2400" dirty="0" err="1" smtClean="0"/>
              <a:t>we</a:t>
            </a:r>
            <a:r>
              <a:rPr lang="de-DE" altLang="de-DE" sz="2400" dirty="0" smtClean="0"/>
              <a:t> </a:t>
            </a:r>
            <a:r>
              <a:rPr lang="de-DE" altLang="de-DE" sz="2400" dirty="0" err="1" smtClean="0"/>
              <a:t>can</a:t>
            </a:r>
            <a:r>
              <a:rPr lang="de-DE" altLang="de-DE" sz="2400" dirty="0" smtClean="0"/>
              <a:t> </a:t>
            </a:r>
            <a:r>
              <a:rPr lang="de-DE" altLang="de-DE" sz="2400" dirty="0" err="1" smtClean="0"/>
              <a:t>read</a:t>
            </a:r>
            <a:r>
              <a:rPr lang="de-DE" altLang="de-DE" sz="2400" dirty="0" smtClean="0"/>
              <a:t> </a:t>
            </a:r>
            <a:r>
              <a:rPr lang="de-DE" altLang="de-DE" sz="2400" dirty="0" err="1" smtClean="0"/>
              <a:t>up</a:t>
            </a:r>
            <a:r>
              <a:rPr lang="de-DE" altLang="de-DE" sz="2400" dirty="0" smtClean="0"/>
              <a:t> all </a:t>
            </a:r>
            <a:r>
              <a:rPr lang="de-DE" altLang="de-DE" sz="2400" dirty="0" err="1" smtClean="0"/>
              <a:t>we</a:t>
            </a:r>
            <a:r>
              <a:rPr lang="de-DE" altLang="de-DE" sz="2400" dirty="0" smtClean="0"/>
              <a:t> </a:t>
            </a:r>
            <a:r>
              <a:rPr lang="de-DE" altLang="de-DE" sz="2400" dirty="0" err="1" smtClean="0"/>
              <a:t>want</a:t>
            </a:r>
            <a:r>
              <a:rPr lang="de-DE" altLang="de-DE" sz="2400" dirty="0" smtClean="0"/>
              <a:t> </a:t>
            </a:r>
            <a:r>
              <a:rPr lang="de-DE" altLang="de-DE" sz="2400" dirty="0" err="1" smtClean="0"/>
              <a:t>to</a:t>
            </a:r>
            <a:r>
              <a:rPr lang="de-DE" altLang="de-DE" sz="2400" dirty="0" smtClean="0"/>
              <a:t> </a:t>
            </a:r>
            <a:r>
              <a:rPr lang="de-DE" altLang="de-DE" sz="2400" dirty="0" err="1" smtClean="0"/>
              <a:t>know</a:t>
            </a:r>
            <a:r>
              <a:rPr lang="de-DE" altLang="de-DE" sz="2400" dirty="0" smtClean="0"/>
              <a:t>?</a:t>
            </a:r>
          </a:p>
          <a:p>
            <a:pPr>
              <a:spcBef>
                <a:spcPct val="0"/>
              </a:spcBef>
              <a:buFontTx/>
              <a:buNone/>
            </a:pPr>
            <a:r>
              <a:rPr lang="de-DE" altLang="de-DE" sz="2400" dirty="0" smtClean="0"/>
              <a:t>Do </a:t>
            </a:r>
            <a:r>
              <a:rPr lang="de-DE" altLang="de-DE" sz="2400" dirty="0" err="1" smtClean="0"/>
              <a:t>we</a:t>
            </a:r>
            <a:r>
              <a:rPr lang="de-DE" altLang="de-DE" sz="2400" dirty="0" smtClean="0"/>
              <a:t> still </a:t>
            </a:r>
            <a:r>
              <a:rPr lang="de-DE" altLang="de-DE" sz="2400" dirty="0" err="1" smtClean="0"/>
              <a:t>need</a:t>
            </a:r>
            <a:r>
              <a:rPr lang="de-DE" altLang="de-DE" sz="2400" dirty="0" smtClean="0"/>
              <a:t> </a:t>
            </a:r>
            <a:r>
              <a:rPr lang="de-DE" altLang="de-DE" sz="2400" dirty="0" err="1" smtClean="0"/>
              <a:t>to</a:t>
            </a:r>
            <a:r>
              <a:rPr lang="de-DE" altLang="de-DE" sz="2400" dirty="0" smtClean="0"/>
              <a:t> </a:t>
            </a:r>
            <a:r>
              <a:rPr lang="de-DE" altLang="de-DE" sz="2400" dirty="0" err="1" smtClean="0"/>
              <a:t>learn</a:t>
            </a:r>
            <a:r>
              <a:rPr lang="de-DE" altLang="de-DE" sz="2400" dirty="0" smtClean="0"/>
              <a:t> </a:t>
            </a:r>
            <a:r>
              <a:rPr lang="de-DE" altLang="de-DE" sz="2400" dirty="0" err="1" smtClean="0"/>
              <a:t>complex</a:t>
            </a:r>
            <a:r>
              <a:rPr lang="de-DE" altLang="de-DE" sz="2400" dirty="0" smtClean="0"/>
              <a:t> </a:t>
            </a:r>
            <a:r>
              <a:rPr lang="de-DE" altLang="de-DE" sz="2400" dirty="0" err="1" smtClean="0"/>
              <a:t>connections</a:t>
            </a:r>
            <a:r>
              <a:rPr lang="de-DE" altLang="de-DE" sz="2400" dirty="0" smtClean="0"/>
              <a:t> </a:t>
            </a:r>
            <a:r>
              <a:rPr lang="de-DE" altLang="de-DE" sz="2400" dirty="0" err="1" smtClean="0"/>
              <a:t>when</a:t>
            </a:r>
            <a:r>
              <a:rPr lang="de-DE" altLang="de-DE" sz="2400" dirty="0" smtClean="0"/>
              <a:t> AI </a:t>
            </a:r>
            <a:r>
              <a:rPr lang="de-DE" altLang="de-DE" sz="2400" dirty="0" err="1" smtClean="0"/>
              <a:t>is</a:t>
            </a:r>
            <a:r>
              <a:rPr lang="de-DE" altLang="de-DE" sz="2400" dirty="0" smtClean="0"/>
              <a:t> </a:t>
            </a:r>
            <a:r>
              <a:rPr lang="de-DE" altLang="de-DE" sz="2400" dirty="0" err="1" smtClean="0"/>
              <a:t>helping</a:t>
            </a:r>
            <a:r>
              <a:rPr lang="de-DE" altLang="de-DE" sz="2400" dirty="0" smtClean="0"/>
              <a:t> </a:t>
            </a:r>
            <a:r>
              <a:rPr lang="de-DE" altLang="de-DE" sz="2400" dirty="0" err="1" smtClean="0"/>
              <a:t>us</a:t>
            </a:r>
            <a:r>
              <a:rPr lang="de-DE" altLang="de-DE" sz="2400" dirty="0" smtClean="0"/>
              <a:t> </a:t>
            </a:r>
            <a:r>
              <a:rPr lang="de-DE" altLang="de-DE" sz="2400" dirty="0" err="1" smtClean="0"/>
              <a:t>more</a:t>
            </a:r>
            <a:r>
              <a:rPr lang="de-DE" altLang="de-DE" sz="2400" dirty="0" smtClean="0"/>
              <a:t> </a:t>
            </a:r>
            <a:r>
              <a:rPr lang="de-DE" altLang="de-DE" sz="2400" dirty="0" err="1" smtClean="0"/>
              <a:t>and</a:t>
            </a:r>
            <a:r>
              <a:rPr lang="de-DE" altLang="de-DE" sz="2400" dirty="0" smtClean="0"/>
              <a:t> </a:t>
            </a:r>
            <a:r>
              <a:rPr lang="de-DE" altLang="de-DE" sz="2400" dirty="0" err="1" smtClean="0"/>
              <a:t>more</a:t>
            </a:r>
            <a:r>
              <a:rPr lang="de-DE" altLang="de-DE" sz="2400" dirty="0" smtClean="0"/>
              <a:t>?</a:t>
            </a:r>
            <a:endParaRPr lang="de-DE" altLang="de-DE" sz="2400" dirty="0"/>
          </a:p>
          <a:p>
            <a:pPr>
              <a:spcBef>
                <a:spcPct val="0"/>
              </a:spcBef>
              <a:buFontTx/>
              <a:buNone/>
            </a:pPr>
            <a:endParaRPr lang="de-DE" altLang="de-DE" dirty="0">
              <a:solidFill>
                <a:srgbClr val="A50021"/>
              </a:solidFill>
            </a:endParaRPr>
          </a:p>
        </p:txBody>
      </p:sp>
    </p:spTree>
    <p:extLst>
      <p:ext uri="{BB962C8B-B14F-4D97-AF65-F5344CB8AC3E}">
        <p14:creationId xmlns:p14="http://schemas.microsoft.com/office/powerpoint/2010/main" val="2947061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txBox="1">
            <a:spLocks noGrp="1"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7B2BCC5E-B8B6-41E4-894D-47E24F6B6AE3}" type="slidenum">
              <a:rPr lang="en-US" altLang="de-DE" sz="1400">
                <a:solidFill>
                  <a:schemeClr val="bg1"/>
                </a:solidFill>
              </a:rPr>
              <a:pPr algn="r">
                <a:spcBef>
                  <a:spcPct val="0"/>
                </a:spcBef>
                <a:buFontTx/>
                <a:buNone/>
              </a:pPr>
              <a:t>29</a:t>
            </a:fld>
            <a:endParaRPr lang="en-US" altLang="de-DE" sz="1400">
              <a:solidFill>
                <a:schemeClr val="bg1"/>
              </a:solidFill>
            </a:endParaRPr>
          </a:p>
        </p:txBody>
      </p:sp>
      <p:sp>
        <p:nvSpPr>
          <p:cNvPr id="79875" name="Text Box 3"/>
          <p:cNvSpPr txBox="1">
            <a:spLocks noChangeArrowheads="1"/>
          </p:cNvSpPr>
          <p:nvPr/>
        </p:nvSpPr>
        <p:spPr bwMode="auto">
          <a:xfrm>
            <a:off x="1841500" y="27622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a:solidFill>
                <a:schemeClr val="bg1"/>
              </a:solidFill>
            </a:endParaRPr>
          </a:p>
        </p:txBody>
      </p:sp>
      <p:graphicFrame>
        <p:nvGraphicFramePr>
          <p:cNvPr id="79876" name="Object 4"/>
          <p:cNvGraphicFramePr>
            <a:graphicFrameLocks noChangeAspect="1"/>
          </p:cNvGraphicFramePr>
          <p:nvPr/>
        </p:nvGraphicFramePr>
        <p:xfrm>
          <a:off x="1703389" y="404813"/>
          <a:ext cx="3400425" cy="5111750"/>
        </p:xfrm>
        <a:graphic>
          <a:graphicData uri="http://schemas.openxmlformats.org/presentationml/2006/ole">
            <mc:AlternateContent xmlns:mc="http://schemas.openxmlformats.org/markup-compatibility/2006">
              <mc:Choice xmlns:v="urn:schemas-microsoft-com:vml" Requires="v">
                <p:oleObj spid="_x0000_s1079" r:id="rId4" imgW="5819048" imgH="7706801" progId="">
                  <p:embed/>
                </p:oleObj>
              </mc:Choice>
              <mc:Fallback>
                <p:oleObj r:id="rId4" imgW="5819048" imgH="770680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9" y="404813"/>
                        <a:ext cx="3400425"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77" name="Text Box 5"/>
          <p:cNvSpPr txBox="1">
            <a:spLocks noChangeArrowheads="1"/>
          </p:cNvSpPr>
          <p:nvPr/>
        </p:nvSpPr>
        <p:spPr bwMode="auto">
          <a:xfrm>
            <a:off x="5449093" y="855663"/>
            <a:ext cx="525621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de-DE" sz="2800" dirty="0" smtClean="0">
                <a:solidFill>
                  <a:srgbClr val="8E0000"/>
                </a:solidFill>
              </a:rPr>
              <a:t>“The </a:t>
            </a:r>
            <a:r>
              <a:rPr lang="en-GB" altLang="de-DE" sz="2800" dirty="0">
                <a:solidFill>
                  <a:srgbClr val="8E0000"/>
                </a:solidFill>
              </a:rPr>
              <a:t>Internet </a:t>
            </a:r>
            <a:r>
              <a:rPr lang="en-GB" altLang="de-DE" sz="2800" dirty="0" smtClean="0">
                <a:solidFill>
                  <a:srgbClr val="8E0000"/>
                </a:solidFill>
              </a:rPr>
              <a:t>offers incredible amounts of information, pearls and nonsense. Bored users fill their cursors and brains with irrelevant data. They lose the ability to select, to discard, to think and to judge”. </a:t>
            </a:r>
          </a:p>
          <a:p>
            <a:pPr eaLnBrk="1" hangingPunct="1">
              <a:spcBef>
                <a:spcPct val="0"/>
              </a:spcBef>
              <a:buFontTx/>
              <a:buNone/>
            </a:pPr>
            <a:endParaRPr lang="en-GB" altLang="de-DE" sz="2800" dirty="0">
              <a:solidFill>
                <a:srgbClr val="8E0000"/>
              </a:solidFill>
            </a:endParaRPr>
          </a:p>
          <a:p>
            <a:pPr eaLnBrk="1" hangingPunct="1">
              <a:spcBef>
                <a:spcPct val="0"/>
              </a:spcBef>
              <a:buFontTx/>
              <a:buNone/>
            </a:pPr>
            <a:r>
              <a:rPr lang="en-GB" altLang="de-DE" sz="2800" dirty="0">
                <a:solidFill>
                  <a:srgbClr val="8E0000"/>
                </a:solidFill>
              </a:rPr>
              <a:t>(The University of Google, 2007)</a:t>
            </a:r>
            <a:endParaRPr lang="de-DE" altLang="de-DE" sz="2800" dirty="0">
              <a:solidFill>
                <a:srgbClr val="8E0000"/>
              </a:solidFill>
            </a:endParaRPr>
          </a:p>
        </p:txBody>
      </p:sp>
    </p:spTree>
    <p:extLst>
      <p:ext uri="{BB962C8B-B14F-4D97-AF65-F5344CB8AC3E}">
        <p14:creationId xmlns:p14="http://schemas.microsoft.com/office/powerpoint/2010/main" val="2334512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41080" y="296845"/>
            <a:ext cx="11218199" cy="1569660"/>
          </a:xfrm>
          <a:prstGeom prst="rect">
            <a:avLst/>
          </a:prstGeom>
          <a:noFill/>
        </p:spPr>
        <p:txBody>
          <a:bodyPr wrap="none" rtlCol="0">
            <a:spAutoFit/>
          </a:bodyPr>
          <a:lstStyle/>
          <a:p>
            <a:r>
              <a:rPr lang="de-DE" sz="3200" dirty="0" err="1" smtClean="0"/>
              <a:t>Let</a:t>
            </a:r>
            <a:r>
              <a:rPr lang="de-DE" sz="3200" dirty="0" smtClean="0"/>
              <a:t> </a:t>
            </a:r>
            <a:r>
              <a:rPr lang="de-DE" sz="3200" dirty="0" err="1" smtClean="0"/>
              <a:t>me</a:t>
            </a:r>
            <a:r>
              <a:rPr lang="de-DE" sz="3200" dirty="0" smtClean="0"/>
              <a:t> </a:t>
            </a:r>
            <a:r>
              <a:rPr lang="de-DE" sz="3200" dirty="0" err="1" smtClean="0"/>
              <a:t>start</a:t>
            </a:r>
            <a:r>
              <a:rPr lang="de-DE" sz="3200" dirty="0" smtClean="0"/>
              <a:t> </a:t>
            </a:r>
            <a:r>
              <a:rPr lang="de-DE" sz="3200" dirty="0" err="1" smtClean="0"/>
              <a:t>with</a:t>
            </a:r>
            <a:r>
              <a:rPr lang="de-DE" sz="3200" dirty="0" smtClean="0"/>
              <a:t> an </a:t>
            </a:r>
            <a:r>
              <a:rPr lang="de-DE" sz="3200" dirty="0" err="1" smtClean="0"/>
              <a:t>important</a:t>
            </a:r>
            <a:r>
              <a:rPr lang="de-DE" sz="3200" dirty="0" smtClean="0"/>
              <a:t> </a:t>
            </a:r>
            <a:r>
              <a:rPr lang="de-DE" sz="3200" dirty="0" err="1" smtClean="0"/>
              <a:t>question</a:t>
            </a:r>
            <a:r>
              <a:rPr lang="de-DE" sz="3200" dirty="0"/>
              <a:t>:</a:t>
            </a:r>
            <a:r>
              <a:rPr lang="de-DE" sz="3200" dirty="0" smtClean="0"/>
              <a:t> </a:t>
            </a:r>
            <a:r>
              <a:rPr lang="de-DE" sz="3200" dirty="0" err="1" smtClean="0"/>
              <a:t>Is</a:t>
            </a:r>
            <a:r>
              <a:rPr lang="de-DE" sz="3200" dirty="0" smtClean="0"/>
              <a:t>  CO2 </a:t>
            </a:r>
            <a:r>
              <a:rPr lang="de-DE" sz="3200" dirty="0" err="1" smtClean="0"/>
              <a:t>our</a:t>
            </a:r>
            <a:r>
              <a:rPr lang="de-DE" sz="3200" dirty="0" smtClean="0"/>
              <a:t> </a:t>
            </a:r>
            <a:r>
              <a:rPr lang="de-DE" sz="3200" dirty="0" err="1" smtClean="0"/>
              <a:t>enemy</a:t>
            </a:r>
            <a:r>
              <a:rPr lang="de-DE" sz="3200" dirty="0" smtClean="0"/>
              <a:t> </a:t>
            </a:r>
            <a:r>
              <a:rPr lang="de-DE" sz="3200" dirty="0" err="1" smtClean="0"/>
              <a:t>as</a:t>
            </a:r>
            <a:r>
              <a:rPr lang="de-DE" sz="3200" dirty="0" smtClean="0"/>
              <a:t> </a:t>
            </a:r>
            <a:r>
              <a:rPr lang="de-DE" sz="3200" dirty="0" err="1" smtClean="0"/>
              <a:t>we</a:t>
            </a:r>
            <a:r>
              <a:rPr lang="de-DE" sz="3200" dirty="0" smtClean="0"/>
              <a:t> </a:t>
            </a:r>
            <a:br>
              <a:rPr lang="de-DE" sz="3200" dirty="0" smtClean="0"/>
            </a:br>
            <a:r>
              <a:rPr lang="de-DE" sz="3200" dirty="0" err="1" smtClean="0"/>
              <a:t>often</a:t>
            </a:r>
            <a:r>
              <a:rPr lang="de-DE" sz="3200" dirty="0" smtClean="0"/>
              <a:t> </a:t>
            </a:r>
            <a:r>
              <a:rPr lang="de-DE" sz="3200" dirty="0" err="1" smtClean="0"/>
              <a:t>hear</a:t>
            </a:r>
            <a:r>
              <a:rPr lang="de-DE" sz="3200" dirty="0" smtClean="0"/>
              <a:t>, </a:t>
            </a:r>
            <a:r>
              <a:rPr lang="de-DE" sz="3200" dirty="0" err="1" smtClean="0"/>
              <a:t>or</a:t>
            </a:r>
            <a:r>
              <a:rPr lang="de-DE" sz="3200" dirty="0" smtClean="0"/>
              <a:t> </a:t>
            </a:r>
            <a:r>
              <a:rPr lang="de-DE" sz="3200" dirty="0" err="1" smtClean="0"/>
              <a:t>rather</a:t>
            </a:r>
            <a:r>
              <a:rPr lang="de-DE" sz="3200" dirty="0" smtClean="0"/>
              <a:t> </a:t>
            </a:r>
            <a:r>
              <a:rPr lang="de-DE" sz="3200" dirty="0" err="1" smtClean="0"/>
              <a:t>our</a:t>
            </a:r>
            <a:r>
              <a:rPr lang="de-DE" sz="3200" dirty="0" smtClean="0"/>
              <a:t> </a:t>
            </a:r>
            <a:r>
              <a:rPr lang="de-DE" sz="3200" dirty="0" err="1" smtClean="0"/>
              <a:t>friend</a:t>
            </a:r>
            <a:r>
              <a:rPr lang="de-DE" sz="3200" dirty="0" smtClean="0"/>
              <a:t>?</a:t>
            </a:r>
          </a:p>
          <a:p>
            <a:endParaRPr lang="de-DE" sz="3200" dirty="0"/>
          </a:p>
        </p:txBody>
      </p:sp>
      <p:sp>
        <p:nvSpPr>
          <p:cNvPr id="3" name="Textfeld 2"/>
          <p:cNvSpPr txBox="1"/>
          <p:nvPr/>
        </p:nvSpPr>
        <p:spPr>
          <a:xfrm>
            <a:off x="541080" y="2611421"/>
            <a:ext cx="11541233" cy="1938992"/>
          </a:xfrm>
          <a:prstGeom prst="rect">
            <a:avLst/>
          </a:prstGeom>
          <a:noFill/>
        </p:spPr>
        <p:txBody>
          <a:bodyPr wrap="square" rtlCol="0">
            <a:spAutoFit/>
          </a:bodyPr>
          <a:lstStyle/>
          <a:p>
            <a:r>
              <a:rPr lang="de-DE" sz="2400" dirty="0" smtClean="0"/>
              <a:t>--- </a:t>
            </a:r>
            <a:r>
              <a:rPr lang="de-DE" sz="2400" dirty="0" err="1" smtClean="0"/>
              <a:t>Without</a:t>
            </a:r>
            <a:r>
              <a:rPr lang="de-DE" sz="2400" dirty="0" smtClean="0"/>
              <a:t> CO2: </a:t>
            </a:r>
            <a:r>
              <a:rPr lang="de-DE" sz="2400" dirty="0" err="1" smtClean="0"/>
              <a:t>There</a:t>
            </a:r>
            <a:r>
              <a:rPr lang="de-DE" sz="2400" dirty="0" smtClean="0"/>
              <a:t> </a:t>
            </a:r>
            <a:r>
              <a:rPr lang="de-DE" sz="2400" dirty="0" err="1" smtClean="0"/>
              <a:t>would</a:t>
            </a:r>
            <a:r>
              <a:rPr lang="de-DE" sz="2400" dirty="0" smtClean="0"/>
              <a:t> </a:t>
            </a:r>
            <a:r>
              <a:rPr lang="de-DE" sz="2400" dirty="0" err="1" smtClean="0"/>
              <a:t>be</a:t>
            </a:r>
            <a:r>
              <a:rPr lang="de-DE" sz="2400" dirty="0" smtClean="0"/>
              <a:t> </a:t>
            </a:r>
            <a:r>
              <a:rPr lang="de-DE" sz="2400" dirty="0" err="1" smtClean="0"/>
              <a:t>no</a:t>
            </a:r>
            <a:r>
              <a:rPr lang="de-DE" sz="2400" dirty="0" smtClean="0"/>
              <a:t> </a:t>
            </a:r>
            <a:r>
              <a:rPr lang="de-DE" sz="2400" dirty="0" err="1" smtClean="0"/>
              <a:t>plants</a:t>
            </a:r>
            <a:r>
              <a:rPr lang="de-DE" sz="2400" dirty="0" smtClean="0"/>
              <a:t>, </a:t>
            </a:r>
            <a:r>
              <a:rPr lang="de-DE" sz="2400" dirty="0" err="1" smtClean="0"/>
              <a:t>hence</a:t>
            </a:r>
            <a:r>
              <a:rPr lang="de-DE" sz="2400" dirty="0" smtClean="0"/>
              <a:t> </a:t>
            </a:r>
            <a:r>
              <a:rPr lang="de-DE" sz="2400" dirty="0" err="1" smtClean="0"/>
              <a:t>no</a:t>
            </a:r>
            <a:r>
              <a:rPr lang="de-DE" sz="2400" dirty="0" smtClean="0"/>
              <a:t> </a:t>
            </a:r>
            <a:r>
              <a:rPr lang="de-DE" sz="2400" dirty="0" err="1" smtClean="0"/>
              <a:t>animals</a:t>
            </a:r>
            <a:r>
              <a:rPr lang="de-DE" sz="2400" dirty="0" smtClean="0"/>
              <a:t>, </a:t>
            </a:r>
            <a:r>
              <a:rPr lang="de-DE" sz="2400" dirty="0" err="1" smtClean="0"/>
              <a:t>hence</a:t>
            </a:r>
            <a:r>
              <a:rPr lang="de-DE" sz="2400" dirty="0" smtClean="0"/>
              <a:t> </a:t>
            </a:r>
            <a:r>
              <a:rPr lang="de-DE" sz="2400" dirty="0" err="1" smtClean="0"/>
              <a:t>no</a:t>
            </a:r>
            <a:r>
              <a:rPr lang="de-DE" sz="2400" dirty="0" smtClean="0"/>
              <a:t> </a:t>
            </a:r>
            <a:r>
              <a:rPr lang="de-DE" sz="2400" dirty="0" err="1" smtClean="0"/>
              <a:t>life</a:t>
            </a:r>
            <a:r>
              <a:rPr lang="de-DE" sz="2400" dirty="0" smtClean="0"/>
              <a:t> </a:t>
            </a:r>
            <a:br>
              <a:rPr lang="de-DE" sz="2400" dirty="0" smtClean="0"/>
            </a:br>
            <a:r>
              <a:rPr lang="de-DE" sz="2400" dirty="0" smtClean="0"/>
              <a:t>--- CO2 </a:t>
            </a:r>
            <a:r>
              <a:rPr lang="de-DE" sz="2400" dirty="0" err="1" smtClean="0"/>
              <a:t>is</a:t>
            </a:r>
            <a:r>
              <a:rPr lang="de-DE" sz="2400" dirty="0" smtClean="0"/>
              <a:t> not </a:t>
            </a:r>
            <a:r>
              <a:rPr lang="de-DE" sz="2400" dirty="0" err="1" smtClean="0"/>
              <a:t>poisonous</a:t>
            </a:r>
            <a:r>
              <a:rPr lang="de-DE" sz="2400" dirty="0" smtClean="0"/>
              <a:t> </a:t>
            </a:r>
            <a:r>
              <a:rPr lang="de-DE" sz="2400" dirty="0" err="1" smtClean="0"/>
              <a:t>except</a:t>
            </a:r>
            <a:r>
              <a:rPr lang="de-DE" sz="2400" dirty="0" smtClean="0"/>
              <a:t> in </a:t>
            </a:r>
            <a:r>
              <a:rPr lang="de-DE" sz="2400" dirty="0" err="1" smtClean="0"/>
              <a:t>very</a:t>
            </a:r>
            <a:r>
              <a:rPr lang="de-DE" sz="2400" dirty="0" smtClean="0"/>
              <a:t> high </a:t>
            </a:r>
            <a:r>
              <a:rPr lang="de-DE" sz="2400" dirty="0" err="1" smtClean="0"/>
              <a:t>concentration</a:t>
            </a:r>
            <a:endParaRPr lang="de-DE" sz="2400" dirty="0" smtClean="0"/>
          </a:p>
          <a:p>
            <a:r>
              <a:rPr lang="de-DE" sz="2400" dirty="0" smtClean="0"/>
              <a:t>--- </a:t>
            </a:r>
            <a:r>
              <a:rPr lang="de-DE" sz="2400" dirty="0" err="1" smtClean="0"/>
              <a:t>Concentration</a:t>
            </a:r>
            <a:r>
              <a:rPr lang="de-DE" sz="2400" dirty="0" smtClean="0"/>
              <a:t> </a:t>
            </a:r>
            <a:r>
              <a:rPr lang="de-DE" sz="2400" dirty="0" err="1" smtClean="0"/>
              <a:t>currently</a:t>
            </a:r>
            <a:r>
              <a:rPr lang="de-DE" sz="2400" dirty="0" smtClean="0"/>
              <a:t> 0,04 % (400 ppm), </a:t>
            </a:r>
            <a:r>
              <a:rPr lang="de-DE" sz="2400" dirty="0" err="1" smtClean="0"/>
              <a:t>rising</a:t>
            </a:r>
            <a:r>
              <a:rPr lang="de-DE" sz="2400" dirty="0" smtClean="0"/>
              <a:t> </a:t>
            </a:r>
            <a:r>
              <a:rPr lang="de-DE" sz="2400" dirty="0" err="1" smtClean="0"/>
              <a:t>rapidly</a:t>
            </a:r>
            <a:r>
              <a:rPr lang="de-DE" sz="2400" dirty="0" smtClean="0"/>
              <a:t> </a:t>
            </a:r>
            <a:r>
              <a:rPr lang="de-DE" sz="2400" dirty="0" err="1" smtClean="0"/>
              <a:t>from</a:t>
            </a:r>
            <a:r>
              <a:rPr lang="de-DE" sz="2400" dirty="0" smtClean="0"/>
              <a:t> </a:t>
            </a:r>
            <a:r>
              <a:rPr lang="de-DE" sz="2400" dirty="0" err="1" smtClean="0"/>
              <a:t>the</a:t>
            </a:r>
            <a:r>
              <a:rPr lang="de-DE" sz="2400" dirty="0" smtClean="0"/>
              <a:t> 300 ppm </a:t>
            </a:r>
            <a:r>
              <a:rPr lang="de-DE" sz="2400" dirty="0" err="1" smtClean="0"/>
              <a:t>we</a:t>
            </a:r>
            <a:r>
              <a:rPr lang="de-DE" sz="2400" dirty="0" smtClean="0"/>
              <a:t> </a:t>
            </a:r>
            <a:r>
              <a:rPr lang="de-DE" sz="2400" dirty="0" err="1" smtClean="0"/>
              <a:t>had</a:t>
            </a:r>
            <a:r>
              <a:rPr lang="de-DE" sz="2400" dirty="0" smtClean="0"/>
              <a:t> </a:t>
            </a:r>
            <a:r>
              <a:rPr lang="de-DE" sz="2400" dirty="0" err="1" smtClean="0"/>
              <a:t>for</a:t>
            </a:r>
            <a:r>
              <a:rPr lang="de-DE" sz="2400" dirty="0" smtClean="0"/>
              <a:t> a  </a:t>
            </a:r>
            <a:br>
              <a:rPr lang="de-DE" sz="2400" dirty="0" smtClean="0"/>
            </a:br>
            <a:r>
              <a:rPr lang="de-DE" sz="2400" dirty="0" smtClean="0"/>
              <a:t>      </a:t>
            </a:r>
            <a:r>
              <a:rPr lang="de-DE" sz="2400" dirty="0" err="1" smtClean="0"/>
              <a:t>long</a:t>
            </a:r>
            <a:r>
              <a:rPr lang="de-DE" sz="2400" dirty="0" smtClean="0"/>
              <a:t> time, but </a:t>
            </a:r>
            <a:r>
              <a:rPr lang="de-DE" sz="2400" dirty="0" err="1" smtClean="0"/>
              <a:t>it</a:t>
            </a:r>
            <a:r>
              <a:rPr lang="de-DE" sz="2400" dirty="0" smtClean="0"/>
              <a:t> </a:t>
            </a:r>
            <a:r>
              <a:rPr lang="de-DE" sz="2400" dirty="0" err="1" smtClean="0"/>
              <a:t>has</a:t>
            </a:r>
            <a:r>
              <a:rPr lang="de-DE" sz="2400" dirty="0" smtClean="0"/>
              <a:t> also </a:t>
            </a:r>
            <a:r>
              <a:rPr lang="de-DE" sz="2400" dirty="0" err="1" smtClean="0"/>
              <a:t>been</a:t>
            </a:r>
            <a:r>
              <a:rPr lang="de-DE" sz="2400" dirty="0" smtClean="0"/>
              <a:t> 20x </a:t>
            </a:r>
            <a:r>
              <a:rPr lang="de-DE" sz="2400" dirty="0" err="1" smtClean="0"/>
              <a:t>higher</a:t>
            </a:r>
            <a:r>
              <a:rPr lang="de-DE" sz="2400" dirty="0" smtClean="0"/>
              <a:t> at </a:t>
            </a:r>
            <a:r>
              <a:rPr lang="de-DE" sz="2400" dirty="0" err="1" smtClean="0"/>
              <a:t>other</a:t>
            </a:r>
            <a:r>
              <a:rPr lang="de-DE" sz="2400" dirty="0" smtClean="0"/>
              <a:t> </a:t>
            </a:r>
            <a:r>
              <a:rPr lang="de-DE" sz="2400" dirty="0" err="1" smtClean="0"/>
              <a:t>times</a:t>
            </a:r>
            <a:r>
              <a:rPr lang="de-DE" sz="2400" dirty="0" smtClean="0"/>
              <a:t> </a:t>
            </a:r>
          </a:p>
          <a:p>
            <a:r>
              <a:rPr lang="de-DE" sz="2400" dirty="0" smtClean="0"/>
              <a:t>--- </a:t>
            </a:r>
            <a:r>
              <a:rPr lang="de-DE" sz="2400" dirty="0" err="1" smtClean="0"/>
              <a:t>Increases</a:t>
            </a:r>
            <a:r>
              <a:rPr lang="de-DE" sz="2400" dirty="0" smtClean="0"/>
              <a:t> </a:t>
            </a:r>
            <a:r>
              <a:rPr lang="de-DE" sz="2400" dirty="0" err="1" smtClean="0"/>
              <a:t>growth</a:t>
            </a:r>
            <a:r>
              <a:rPr lang="de-DE" sz="2400" dirty="0" smtClean="0"/>
              <a:t>-rate </a:t>
            </a:r>
            <a:r>
              <a:rPr lang="de-DE" sz="2400" dirty="0" err="1" smtClean="0"/>
              <a:t>of</a:t>
            </a:r>
            <a:r>
              <a:rPr lang="de-DE" sz="2400" dirty="0" smtClean="0"/>
              <a:t> </a:t>
            </a:r>
            <a:r>
              <a:rPr lang="de-DE" sz="2400" dirty="0" err="1" smtClean="0"/>
              <a:t>plants</a:t>
            </a:r>
            <a:endParaRPr lang="de-DE" sz="2400" dirty="0" smtClean="0"/>
          </a:p>
        </p:txBody>
      </p:sp>
      <p:sp>
        <p:nvSpPr>
          <p:cNvPr id="4" name="Textfeld 3"/>
          <p:cNvSpPr txBox="1"/>
          <p:nvPr/>
        </p:nvSpPr>
        <p:spPr>
          <a:xfrm>
            <a:off x="541080" y="1765073"/>
            <a:ext cx="6974794" cy="584775"/>
          </a:xfrm>
          <a:prstGeom prst="rect">
            <a:avLst/>
          </a:prstGeom>
          <a:noFill/>
        </p:spPr>
        <p:txBody>
          <a:bodyPr wrap="none" rtlCol="0">
            <a:spAutoFit/>
          </a:bodyPr>
          <a:lstStyle/>
          <a:p>
            <a:r>
              <a:rPr lang="de-DE" sz="3200" dirty="0" smtClean="0">
                <a:solidFill>
                  <a:srgbClr val="8E0000"/>
                </a:solidFill>
              </a:rPr>
              <a:t>In a </a:t>
            </a:r>
            <a:r>
              <a:rPr lang="de-DE" sz="3200" dirty="0" err="1" smtClean="0">
                <a:solidFill>
                  <a:srgbClr val="8E0000"/>
                </a:solidFill>
              </a:rPr>
              <a:t>way</a:t>
            </a:r>
            <a:r>
              <a:rPr lang="de-DE" sz="3200" dirty="0" smtClean="0">
                <a:solidFill>
                  <a:srgbClr val="8E0000"/>
                </a:solidFill>
              </a:rPr>
              <a:t>, CO2 </a:t>
            </a:r>
            <a:r>
              <a:rPr lang="de-DE" sz="3200" dirty="0" err="1" smtClean="0">
                <a:solidFill>
                  <a:srgbClr val="8E0000"/>
                </a:solidFill>
              </a:rPr>
              <a:t>is</a:t>
            </a:r>
            <a:r>
              <a:rPr lang="de-DE" sz="3200" dirty="0" smtClean="0">
                <a:solidFill>
                  <a:srgbClr val="8E0000"/>
                </a:solidFill>
              </a:rPr>
              <a:t> </a:t>
            </a:r>
            <a:r>
              <a:rPr lang="de-DE" sz="3200" dirty="0" err="1" smtClean="0">
                <a:solidFill>
                  <a:srgbClr val="8E0000"/>
                </a:solidFill>
              </a:rPr>
              <a:t>certainly</a:t>
            </a:r>
            <a:r>
              <a:rPr lang="de-DE" sz="3200" dirty="0" smtClean="0">
                <a:solidFill>
                  <a:srgbClr val="8E0000"/>
                </a:solidFill>
              </a:rPr>
              <a:t> </a:t>
            </a:r>
            <a:r>
              <a:rPr lang="de-DE" sz="3200" dirty="0" err="1" smtClean="0">
                <a:solidFill>
                  <a:srgbClr val="8E0000"/>
                </a:solidFill>
              </a:rPr>
              <a:t>our</a:t>
            </a:r>
            <a:r>
              <a:rPr lang="de-DE" sz="3200" dirty="0" smtClean="0">
                <a:solidFill>
                  <a:srgbClr val="8E0000"/>
                </a:solidFill>
              </a:rPr>
              <a:t> </a:t>
            </a:r>
            <a:r>
              <a:rPr lang="de-DE" sz="3200" dirty="0" err="1" smtClean="0">
                <a:solidFill>
                  <a:srgbClr val="8E0000"/>
                </a:solidFill>
              </a:rPr>
              <a:t>best</a:t>
            </a:r>
            <a:r>
              <a:rPr lang="de-DE" sz="3200" dirty="0" smtClean="0">
                <a:solidFill>
                  <a:srgbClr val="8E0000"/>
                </a:solidFill>
              </a:rPr>
              <a:t> </a:t>
            </a:r>
            <a:r>
              <a:rPr lang="de-DE" sz="3200" dirty="0" err="1" smtClean="0">
                <a:solidFill>
                  <a:srgbClr val="8E0000"/>
                </a:solidFill>
              </a:rPr>
              <a:t>friend</a:t>
            </a:r>
            <a:r>
              <a:rPr lang="de-DE" sz="3200" dirty="0" smtClean="0">
                <a:solidFill>
                  <a:srgbClr val="8E0000"/>
                </a:solidFill>
              </a:rPr>
              <a:t>:</a:t>
            </a:r>
            <a:endParaRPr lang="de-DE" sz="3200" dirty="0">
              <a:solidFill>
                <a:srgbClr val="8E0000"/>
              </a:solidFill>
            </a:endParaRPr>
          </a:p>
        </p:txBody>
      </p:sp>
      <p:sp>
        <p:nvSpPr>
          <p:cNvPr id="5" name="Textfeld 4"/>
          <p:cNvSpPr txBox="1"/>
          <p:nvPr/>
        </p:nvSpPr>
        <p:spPr>
          <a:xfrm>
            <a:off x="667204" y="5161322"/>
            <a:ext cx="11728135" cy="1015663"/>
          </a:xfrm>
          <a:prstGeom prst="rect">
            <a:avLst/>
          </a:prstGeom>
          <a:noFill/>
        </p:spPr>
        <p:txBody>
          <a:bodyPr wrap="square" rtlCol="0">
            <a:spAutoFit/>
          </a:bodyPr>
          <a:lstStyle/>
          <a:p>
            <a:endParaRPr lang="de-DE" sz="2800" dirty="0" smtClean="0">
              <a:solidFill>
                <a:srgbClr val="8E0000"/>
              </a:solidFill>
            </a:endParaRPr>
          </a:p>
          <a:p>
            <a:r>
              <a:rPr lang="de-DE" sz="3200" dirty="0" smtClean="0">
                <a:solidFill>
                  <a:srgbClr val="8E0000"/>
                </a:solidFill>
              </a:rPr>
              <a:t>Also, CO2 </a:t>
            </a:r>
            <a:r>
              <a:rPr lang="de-DE" sz="3200" dirty="0" err="1" smtClean="0">
                <a:solidFill>
                  <a:srgbClr val="8E0000"/>
                </a:solidFill>
              </a:rPr>
              <a:t>is</a:t>
            </a:r>
            <a:r>
              <a:rPr lang="de-DE" sz="3200" dirty="0" smtClean="0">
                <a:solidFill>
                  <a:srgbClr val="8E0000"/>
                </a:solidFill>
              </a:rPr>
              <a:t> </a:t>
            </a:r>
            <a:r>
              <a:rPr lang="de-DE" sz="3200" dirty="0" err="1" smtClean="0">
                <a:solidFill>
                  <a:srgbClr val="8E0000"/>
                </a:solidFill>
              </a:rPr>
              <a:t>valuable</a:t>
            </a:r>
            <a:r>
              <a:rPr lang="de-DE" sz="3200" dirty="0" smtClean="0">
                <a:solidFill>
                  <a:srgbClr val="8E0000"/>
                </a:solidFill>
              </a:rPr>
              <a:t> </a:t>
            </a:r>
            <a:r>
              <a:rPr lang="de-DE" sz="3200" dirty="0" err="1" smtClean="0">
                <a:solidFill>
                  <a:srgbClr val="8E0000"/>
                </a:solidFill>
              </a:rPr>
              <a:t>raw</a:t>
            </a:r>
            <a:r>
              <a:rPr lang="de-DE" sz="3200" dirty="0" smtClean="0">
                <a:solidFill>
                  <a:srgbClr val="8E0000"/>
                </a:solidFill>
              </a:rPr>
              <a:t> material </a:t>
            </a:r>
            <a:r>
              <a:rPr lang="de-DE" sz="3200" dirty="0" err="1" smtClean="0">
                <a:solidFill>
                  <a:srgbClr val="8E0000"/>
                </a:solidFill>
              </a:rPr>
              <a:t>as</a:t>
            </a:r>
            <a:r>
              <a:rPr lang="de-DE" sz="3200" dirty="0" smtClean="0">
                <a:solidFill>
                  <a:srgbClr val="8E0000"/>
                </a:solidFill>
              </a:rPr>
              <a:t> will </a:t>
            </a:r>
            <a:r>
              <a:rPr lang="de-DE" sz="3200" dirty="0" err="1" smtClean="0">
                <a:solidFill>
                  <a:srgbClr val="8E0000"/>
                </a:solidFill>
              </a:rPr>
              <a:t>be</a:t>
            </a:r>
            <a:r>
              <a:rPr lang="de-DE" sz="3200" dirty="0" smtClean="0">
                <a:solidFill>
                  <a:srgbClr val="8E0000"/>
                </a:solidFill>
              </a:rPr>
              <a:t> </a:t>
            </a:r>
            <a:r>
              <a:rPr lang="de-DE" sz="3200" dirty="0" err="1" smtClean="0">
                <a:solidFill>
                  <a:srgbClr val="8E0000"/>
                </a:solidFill>
              </a:rPr>
              <a:t>explained</a:t>
            </a:r>
            <a:r>
              <a:rPr lang="de-DE" sz="3200" dirty="0" smtClean="0">
                <a:solidFill>
                  <a:srgbClr val="8E0000"/>
                </a:solidFill>
              </a:rPr>
              <a:t> a </a:t>
            </a:r>
            <a:r>
              <a:rPr lang="de-DE" sz="3200" dirty="0" err="1" smtClean="0">
                <a:solidFill>
                  <a:srgbClr val="8E0000"/>
                </a:solidFill>
              </a:rPr>
              <a:t>bit</a:t>
            </a:r>
            <a:r>
              <a:rPr lang="de-DE" sz="3200" dirty="0" smtClean="0">
                <a:solidFill>
                  <a:srgbClr val="8E0000"/>
                </a:solidFill>
              </a:rPr>
              <a:t> </a:t>
            </a:r>
            <a:r>
              <a:rPr lang="de-DE" sz="3200" dirty="0" err="1" smtClean="0">
                <a:solidFill>
                  <a:srgbClr val="8E0000"/>
                </a:solidFill>
              </a:rPr>
              <a:t>later</a:t>
            </a:r>
            <a:r>
              <a:rPr lang="de-DE" sz="3200" dirty="0" smtClean="0">
                <a:solidFill>
                  <a:srgbClr val="8E0000"/>
                </a:solidFill>
              </a:rPr>
              <a:t>.</a:t>
            </a:r>
            <a:endParaRPr lang="de-DE" sz="3200" dirty="0">
              <a:solidFill>
                <a:srgbClr val="8E0000"/>
              </a:solidFill>
            </a:endParaRPr>
          </a:p>
        </p:txBody>
      </p:sp>
    </p:spTree>
    <p:extLst>
      <p:ext uri="{BB962C8B-B14F-4D97-AF65-F5344CB8AC3E}">
        <p14:creationId xmlns:p14="http://schemas.microsoft.com/office/powerpoint/2010/main" val="30988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txBox="1">
            <a:spLocks noGrp="1"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A0A1F788-0064-4796-891E-DCB48783D598}" type="slidenum">
              <a:rPr lang="en-US" altLang="de-DE" sz="1400">
                <a:solidFill>
                  <a:schemeClr val="bg1"/>
                </a:solidFill>
              </a:rPr>
              <a:pPr algn="r">
                <a:spcBef>
                  <a:spcPct val="0"/>
                </a:spcBef>
                <a:buFontTx/>
                <a:buNone/>
              </a:pPr>
              <a:t>30</a:t>
            </a:fld>
            <a:endParaRPr lang="en-US" altLang="de-DE" sz="1400">
              <a:solidFill>
                <a:schemeClr val="bg1"/>
              </a:solidFill>
            </a:endParaRPr>
          </a:p>
        </p:txBody>
      </p:sp>
      <p:sp>
        <p:nvSpPr>
          <p:cNvPr id="81923" name="Text Box 3"/>
          <p:cNvSpPr txBox="1">
            <a:spLocks noChangeArrowheads="1"/>
          </p:cNvSpPr>
          <p:nvPr/>
        </p:nvSpPr>
        <p:spPr bwMode="auto">
          <a:xfrm>
            <a:off x="1917700" y="31432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a:solidFill>
                <a:schemeClr val="bg1"/>
              </a:solidFill>
            </a:endParaRPr>
          </a:p>
        </p:txBody>
      </p:sp>
      <p:graphicFrame>
        <p:nvGraphicFramePr>
          <p:cNvPr id="81924" name="Object 4"/>
          <p:cNvGraphicFramePr>
            <a:graphicFrameLocks noChangeAspect="1"/>
          </p:cNvGraphicFramePr>
          <p:nvPr/>
        </p:nvGraphicFramePr>
        <p:xfrm>
          <a:off x="1631951" y="260350"/>
          <a:ext cx="3927475" cy="5976938"/>
        </p:xfrm>
        <a:graphic>
          <a:graphicData uri="http://schemas.openxmlformats.org/presentationml/2006/ole">
            <mc:AlternateContent xmlns:mc="http://schemas.openxmlformats.org/markup-compatibility/2006">
              <mc:Choice xmlns:v="urn:schemas-microsoft-com:vml" Requires="v">
                <p:oleObj spid="_x0000_s2104" r:id="rId4" imgW="4923810" imgH="7497221" progId="">
                  <p:embed/>
                </p:oleObj>
              </mc:Choice>
              <mc:Fallback>
                <p:oleObj r:id="rId4" imgW="4923810" imgH="749722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951" y="260350"/>
                        <a:ext cx="3927475"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5" name="Text Box 5"/>
          <p:cNvSpPr txBox="1">
            <a:spLocks noChangeArrowheads="1"/>
          </p:cNvSpPr>
          <p:nvPr/>
        </p:nvSpPr>
        <p:spPr bwMode="auto">
          <a:xfrm>
            <a:off x="5664200" y="765175"/>
            <a:ext cx="450796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de-DE" sz="2800" dirty="0" smtClean="0"/>
              <a:t>“How </a:t>
            </a:r>
            <a:r>
              <a:rPr lang="en-GB" altLang="de-DE" sz="2800" dirty="0"/>
              <a:t>Blogs, Facebook, </a:t>
            </a:r>
          </a:p>
          <a:p>
            <a:pPr eaLnBrk="1" hangingPunct="1">
              <a:spcBef>
                <a:spcPct val="0"/>
              </a:spcBef>
              <a:buFontTx/>
              <a:buNone/>
            </a:pPr>
            <a:r>
              <a:rPr lang="en-GB" altLang="de-DE" sz="2800" dirty="0"/>
              <a:t>YouTube, </a:t>
            </a:r>
            <a:r>
              <a:rPr lang="en-GB" altLang="de-DE" sz="2800" dirty="0" smtClean="0"/>
              <a:t>and other content </a:t>
            </a:r>
            <a:endParaRPr lang="en-GB" altLang="de-DE" sz="2800" dirty="0"/>
          </a:p>
          <a:p>
            <a:pPr eaLnBrk="1" hangingPunct="1">
              <a:spcBef>
                <a:spcPct val="0"/>
              </a:spcBef>
              <a:buFontTx/>
              <a:buNone/>
            </a:pPr>
            <a:r>
              <a:rPr lang="en-GB" altLang="de-DE" sz="2800" dirty="0" smtClean="0"/>
              <a:t>provided by users in the Web</a:t>
            </a:r>
          </a:p>
          <a:p>
            <a:pPr eaLnBrk="1" hangingPunct="1">
              <a:spcBef>
                <a:spcPct val="0"/>
              </a:spcBef>
              <a:buFontTx/>
              <a:buNone/>
            </a:pPr>
            <a:r>
              <a:rPr lang="en-GB" altLang="de-DE" sz="2800" dirty="0"/>
              <a:t>a</a:t>
            </a:r>
            <a:r>
              <a:rPr lang="en-GB" altLang="de-DE" sz="2800" dirty="0" smtClean="0"/>
              <a:t>re destroying our economy, </a:t>
            </a:r>
          </a:p>
          <a:p>
            <a:pPr eaLnBrk="1" hangingPunct="1">
              <a:spcBef>
                <a:spcPct val="0"/>
              </a:spcBef>
              <a:buFontTx/>
              <a:buNone/>
            </a:pPr>
            <a:r>
              <a:rPr lang="en-GB" altLang="de-DE" sz="2800" dirty="0" smtClean="0"/>
              <a:t>our culture and our values”</a:t>
            </a:r>
            <a:endParaRPr lang="de-DE" altLang="de-DE" sz="2800" b="1" dirty="0"/>
          </a:p>
          <a:p>
            <a:pPr eaLnBrk="1" hangingPunct="1">
              <a:spcBef>
                <a:spcPct val="0"/>
              </a:spcBef>
              <a:buFontTx/>
              <a:buNone/>
            </a:pPr>
            <a:endParaRPr lang="de-DE" altLang="de-DE" sz="2800" dirty="0"/>
          </a:p>
        </p:txBody>
      </p:sp>
      <p:sp>
        <p:nvSpPr>
          <p:cNvPr id="81926" name="Text Box 6"/>
          <p:cNvSpPr txBox="1">
            <a:spLocks noChangeArrowheads="1"/>
          </p:cNvSpPr>
          <p:nvPr/>
        </p:nvSpPr>
        <p:spPr bwMode="auto">
          <a:xfrm>
            <a:off x="5951538" y="3789363"/>
            <a:ext cx="29770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800" dirty="0" smtClean="0"/>
              <a:t>(First </a:t>
            </a:r>
            <a:r>
              <a:rPr lang="de-DE" altLang="de-DE" sz="2800" dirty="0" err="1" smtClean="0"/>
              <a:t>edition</a:t>
            </a:r>
            <a:r>
              <a:rPr lang="de-DE" altLang="de-DE" sz="2800" dirty="0" smtClean="0"/>
              <a:t> 2007</a:t>
            </a:r>
            <a:r>
              <a:rPr lang="de-DE" altLang="de-DE" sz="2800" dirty="0"/>
              <a:t>)</a:t>
            </a:r>
          </a:p>
        </p:txBody>
      </p:sp>
    </p:spTree>
    <p:extLst>
      <p:ext uri="{BB962C8B-B14F-4D97-AF65-F5344CB8AC3E}">
        <p14:creationId xmlns:p14="http://schemas.microsoft.com/office/powerpoint/2010/main" val="996927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txBox="1">
            <a:spLocks noGrp="1"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B5D1C83D-95CA-4D98-8D40-F7BB9E2B951E}" type="slidenum">
              <a:rPr lang="en-US" altLang="de-DE" sz="1400">
                <a:solidFill>
                  <a:schemeClr val="bg1"/>
                </a:solidFill>
              </a:rPr>
              <a:pPr algn="r">
                <a:spcBef>
                  <a:spcPct val="0"/>
                </a:spcBef>
                <a:buFontTx/>
                <a:buNone/>
              </a:pPr>
              <a:t>31</a:t>
            </a:fld>
            <a:endParaRPr lang="en-US" altLang="de-DE" sz="1400">
              <a:solidFill>
                <a:schemeClr val="bg1"/>
              </a:solidFill>
            </a:endParaRPr>
          </a:p>
        </p:txBody>
      </p:sp>
      <p:sp>
        <p:nvSpPr>
          <p:cNvPr id="83971" name="Text Box 3"/>
          <p:cNvSpPr txBox="1">
            <a:spLocks noChangeArrowheads="1"/>
          </p:cNvSpPr>
          <p:nvPr/>
        </p:nvSpPr>
        <p:spPr bwMode="auto">
          <a:xfrm>
            <a:off x="2146300" y="5619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a:solidFill>
                <a:schemeClr val="bg1"/>
              </a:solidFill>
            </a:endParaRPr>
          </a:p>
        </p:txBody>
      </p:sp>
      <p:sp>
        <p:nvSpPr>
          <p:cNvPr id="83972" name="Text Box 4"/>
          <p:cNvSpPr txBox="1">
            <a:spLocks noChangeArrowheads="1"/>
          </p:cNvSpPr>
          <p:nvPr/>
        </p:nvSpPr>
        <p:spPr bwMode="auto">
          <a:xfrm>
            <a:off x="1879600" y="5715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a:solidFill>
                <a:schemeClr val="bg1"/>
              </a:solidFill>
            </a:endParaRPr>
          </a:p>
        </p:txBody>
      </p:sp>
      <p:graphicFrame>
        <p:nvGraphicFramePr>
          <p:cNvPr id="83973" name="Object 5"/>
          <p:cNvGraphicFramePr>
            <a:graphicFrameLocks noChangeAspect="1"/>
          </p:cNvGraphicFramePr>
          <p:nvPr/>
        </p:nvGraphicFramePr>
        <p:xfrm>
          <a:off x="1714500" y="138114"/>
          <a:ext cx="4287838" cy="4619625"/>
        </p:xfrm>
        <a:graphic>
          <a:graphicData uri="http://schemas.openxmlformats.org/presentationml/2006/ole">
            <mc:AlternateContent xmlns:mc="http://schemas.openxmlformats.org/markup-compatibility/2006">
              <mc:Choice xmlns:v="urn:schemas-microsoft-com:vml" Requires="v">
                <p:oleObj spid="_x0000_s3127" r:id="rId4" imgW="5544324" imgH="4563112" progId="">
                  <p:embed/>
                </p:oleObj>
              </mc:Choice>
              <mc:Fallback>
                <p:oleObj r:id="rId4" imgW="5544324" imgH="456311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138114"/>
                        <a:ext cx="4287838"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4" name="Text Box 6"/>
          <p:cNvSpPr txBox="1">
            <a:spLocks noChangeArrowheads="1"/>
          </p:cNvSpPr>
          <p:nvPr/>
        </p:nvSpPr>
        <p:spPr bwMode="auto">
          <a:xfrm>
            <a:off x="1803401" y="4819650"/>
            <a:ext cx="33575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a:solidFill>
                  <a:schemeClr val="bg1"/>
                </a:solidFill>
              </a:rPr>
              <a:t> </a:t>
            </a:r>
            <a:r>
              <a:rPr lang="de-DE" altLang="de-DE"/>
              <a:t>by Mark Bauerlein</a:t>
            </a:r>
          </a:p>
          <a:p>
            <a:pPr eaLnBrk="1" hangingPunct="1">
              <a:spcBef>
                <a:spcPct val="0"/>
              </a:spcBef>
              <a:buFontTx/>
              <a:buNone/>
            </a:pPr>
            <a:r>
              <a:rPr lang="de-DE" altLang="de-DE"/>
              <a:t>(Erstausgabe 2008)</a:t>
            </a:r>
          </a:p>
        </p:txBody>
      </p:sp>
      <p:sp>
        <p:nvSpPr>
          <p:cNvPr id="83975" name="Text Box 7"/>
          <p:cNvSpPr txBox="1">
            <a:spLocks noChangeArrowheads="1"/>
          </p:cNvSpPr>
          <p:nvPr/>
        </p:nvSpPr>
        <p:spPr bwMode="auto">
          <a:xfrm>
            <a:off x="6137276" y="381000"/>
            <a:ext cx="564289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de-DE" sz="2800" dirty="0" smtClean="0"/>
              <a:t>“How the digital age is making young</a:t>
            </a:r>
          </a:p>
          <a:p>
            <a:pPr eaLnBrk="1" hangingPunct="1">
              <a:spcBef>
                <a:spcPct val="0"/>
              </a:spcBef>
              <a:buFontTx/>
              <a:buNone/>
            </a:pPr>
            <a:r>
              <a:rPr lang="en-GB" altLang="de-DE" sz="2800" dirty="0" smtClean="0"/>
              <a:t>Americans stupid and is endangering</a:t>
            </a:r>
          </a:p>
          <a:p>
            <a:pPr eaLnBrk="1" hangingPunct="1">
              <a:spcBef>
                <a:spcPct val="0"/>
              </a:spcBef>
              <a:buFontTx/>
              <a:buNone/>
            </a:pPr>
            <a:r>
              <a:rPr lang="en-GB" altLang="de-DE" sz="2800" dirty="0"/>
              <a:t>o</a:t>
            </a:r>
            <a:r>
              <a:rPr lang="en-GB" altLang="de-DE" sz="2800" dirty="0" smtClean="0"/>
              <a:t>ur future </a:t>
            </a:r>
          </a:p>
          <a:p>
            <a:pPr eaLnBrk="1" hangingPunct="1">
              <a:spcBef>
                <a:spcPct val="0"/>
              </a:spcBef>
              <a:buFontTx/>
              <a:buNone/>
            </a:pPr>
            <a:r>
              <a:rPr lang="en-GB" altLang="de-DE" sz="2800" dirty="0" smtClean="0"/>
              <a:t>(Or: “Don’t trust anyone under 30”)</a:t>
            </a:r>
            <a:endParaRPr lang="de-DE" altLang="de-DE" sz="2800" dirty="0"/>
          </a:p>
        </p:txBody>
      </p:sp>
      <p:sp>
        <p:nvSpPr>
          <p:cNvPr id="165896" name="Text Box 8"/>
          <p:cNvSpPr txBox="1">
            <a:spLocks noChangeArrowheads="1"/>
          </p:cNvSpPr>
          <p:nvPr/>
        </p:nvSpPr>
        <p:spPr bwMode="auto">
          <a:xfrm>
            <a:off x="6232526" y="2676526"/>
            <a:ext cx="4138613"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800" dirty="0">
                <a:solidFill>
                  <a:srgbClr val="A50021"/>
                </a:solidFill>
              </a:rPr>
              <a:t>Communication </a:t>
            </a:r>
            <a:r>
              <a:rPr lang="de-DE" altLang="de-DE" sz="2800" dirty="0" err="1">
                <a:solidFill>
                  <a:srgbClr val="A50021"/>
                </a:solidFill>
              </a:rPr>
              <a:t>technology</a:t>
            </a:r>
            <a:endParaRPr lang="de-DE" altLang="de-DE" sz="2800" dirty="0">
              <a:solidFill>
                <a:srgbClr val="A50021"/>
              </a:solidFill>
            </a:endParaRPr>
          </a:p>
          <a:p>
            <a:pPr eaLnBrk="1" hangingPunct="1">
              <a:spcBef>
                <a:spcPct val="0"/>
              </a:spcBef>
              <a:buFontTx/>
              <a:buNone/>
            </a:pPr>
            <a:r>
              <a:rPr lang="de-DE" altLang="de-DE" sz="2800" dirty="0" err="1">
                <a:solidFill>
                  <a:srgbClr val="A50021"/>
                </a:solidFill>
              </a:rPr>
              <a:t>creates</a:t>
            </a:r>
            <a:r>
              <a:rPr lang="de-DE" altLang="de-DE" sz="2800" dirty="0">
                <a:solidFill>
                  <a:srgbClr val="A50021"/>
                </a:solidFill>
              </a:rPr>
              <a:t> a </a:t>
            </a:r>
            <a:r>
              <a:rPr lang="de-DE" altLang="de-DE" sz="2800" dirty="0" err="1">
                <a:solidFill>
                  <a:srgbClr val="A50021"/>
                </a:solidFill>
              </a:rPr>
              <a:t>barrier</a:t>
            </a:r>
            <a:r>
              <a:rPr lang="de-DE" altLang="de-DE" sz="2800" dirty="0">
                <a:solidFill>
                  <a:srgbClr val="A50021"/>
                </a:solidFill>
              </a:rPr>
              <a:t> </a:t>
            </a:r>
            <a:r>
              <a:rPr lang="de-DE" altLang="de-DE" sz="2800" dirty="0" err="1">
                <a:solidFill>
                  <a:srgbClr val="A50021"/>
                </a:solidFill>
              </a:rPr>
              <a:t>between</a:t>
            </a:r>
            <a:r>
              <a:rPr lang="de-DE" altLang="de-DE" sz="2800" dirty="0">
                <a:solidFill>
                  <a:srgbClr val="A50021"/>
                </a:solidFill>
              </a:rPr>
              <a:t> </a:t>
            </a:r>
          </a:p>
          <a:p>
            <a:pPr eaLnBrk="1" hangingPunct="1">
              <a:spcBef>
                <a:spcPct val="0"/>
              </a:spcBef>
              <a:buFontTx/>
              <a:buNone/>
            </a:pPr>
            <a:r>
              <a:rPr lang="de-DE" altLang="de-DE" sz="2800" dirty="0" err="1">
                <a:solidFill>
                  <a:srgbClr val="A50021"/>
                </a:solidFill>
              </a:rPr>
              <a:t>generations</a:t>
            </a:r>
            <a:r>
              <a:rPr lang="de-DE" altLang="de-DE" sz="2800" dirty="0">
                <a:solidFill>
                  <a:srgbClr val="A50021"/>
                </a:solidFill>
              </a:rPr>
              <a:t>. Young </a:t>
            </a:r>
            <a:r>
              <a:rPr lang="de-DE" altLang="de-DE" sz="2800" dirty="0" err="1">
                <a:solidFill>
                  <a:srgbClr val="A50021"/>
                </a:solidFill>
              </a:rPr>
              <a:t>people</a:t>
            </a:r>
            <a:r>
              <a:rPr lang="de-DE" altLang="de-DE" sz="2800" dirty="0">
                <a:solidFill>
                  <a:srgbClr val="A50021"/>
                </a:solidFill>
              </a:rPr>
              <a:t> </a:t>
            </a:r>
          </a:p>
          <a:p>
            <a:pPr eaLnBrk="1" hangingPunct="1">
              <a:spcBef>
                <a:spcPct val="0"/>
              </a:spcBef>
              <a:buFontTx/>
              <a:buNone/>
            </a:pPr>
            <a:r>
              <a:rPr lang="de-DE" altLang="de-DE" sz="2800" dirty="0" err="1">
                <a:solidFill>
                  <a:srgbClr val="A50021"/>
                </a:solidFill>
              </a:rPr>
              <a:t>have</a:t>
            </a:r>
            <a:r>
              <a:rPr lang="de-DE" altLang="de-DE" sz="2800" dirty="0">
                <a:solidFill>
                  <a:srgbClr val="A50021"/>
                </a:solidFill>
              </a:rPr>
              <a:t> </a:t>
            </a:r>
            <a:r>
              <a:rPr lang="de-DE" altLang="de-DE" sz="2800" dirty="0" err="1">
                <a:solidFill>
                  <a:srgbClr val="A50021"/>
                </a:solidFill>
              </a:rPr>
              <a:t>only</a:t>
            </a:r>
            <a:r>
              <a:rPr lang="de-DE" altLang="de-DE" sz="2800" dirty="0">
                <a:solidFill>
                  <a:srgbClr val="A50021"/>
                </a:solidFill>
              </a:rPr>
              <a:t> </a:t>
            </a:r>
            <a:r>
              <a:rPr lang="de-DE" altLang="de-DE" sz="2800" dirty="0" err="1">
                <a:solidFill>
                  <a:srgbClr val="A50021"/>
                </a:solidFill>
              </a:rPr>
              <a:t>one</a:t>
            </a:r>
            <a:r>
              <a:rPr lang="de-DE" altLang="de-DE" sz="2800" dirty="0">
                <a:solidFill>
                  <a:srgbClr val="A50021"/>
                </a:solidFill>
              </a:rPr>
              <a:t> </a:t>
            </a:r>
            <a:r>
              <a:rPr lang="de-DE" altLang="de-DE" sz="2800" dirty="0" err="1">
                <a:solidFill>
                  <a:srgbClr val="A50021"/>
                </a:solidFill>
              </a:rPr>
              <a:t>main</a:t>
            </a:r>
            <a:r>
              <a:rPr lang="de-DE" altLang="de-DE" sz="2800" dirty="0">
                <a:solidFill>
                  <a:srgbClr val="A50021"/>
                </a:solidFill>
              </a:rPr>
              <a:t> </a:t>
            </a:r>
            <a:r>
              <a:rPr lang="de-DE" altLang="de-DE" sz="2800" dirty="0" err="1">
                <a:solidFill>
                  <a:srgbClr val="A50021"/>
                </a:solidFill>
              </a:rPr>
              <a:t>aim</a:t>
            </a:r>
            <a:r>
              <a:rPr lang="de-DE" altLang="de-DE" sz="2800" dirty="0">
                <a:solidFill>
                  <a:srgbClr val="A50021"/>
                </a:solidFill>
              </a:rPr>
              <a:t>:</a:t>
            </a:r>
          </a:p>
          <a:p>
            <a:pPr eaLnBrk="1" hangingPunct="1">
              <a:spcBef>
                <a:spcPct val="0"/>
              </a:spcBef>
              <a:buFontTx/>
              <a:buNone/>
            </a:pPr>
            <a:r>
              <a:rPr lang="de-DE" altLang="de-DE" sz="2800" dirty="0" err="1">
                <a:solidFill>
                  <a:srgbClr val="A50021"/>
                </a:solidFill>
              </a:rPr>
              <a:t>to</a:t>
            </a:r>
            <a:r>
              <a:rPr lang="de-DE" altLang="de-DE" sz="2800" dirty="0">
                <a:solidFill>
                  <a:srgbClr val="A50021"/>
                </a:solidFill>
              </a:rPr>
              <a:t> </a:t>
            </a:r>
            <a:r>
              <a:rPr lang="de-DE" altLang="de-DE" sz="2800" dirty="0" err="1">
                <a:solidFill>
                  <a:srgbClr val="A50021"/>
                </a:solidFill>
              </a:rPr>
              <a:t>be</a:t>
            </a:r>
            <a:r>
              <a:rPr lang="de-DE" altLang="de-DE" sz="2800" dirty="0">
                <a:solidFill>
                  <a:srgbClr val="A50021"/>
                </a:solidFill>
              </a:rPr>
              <a:t> „in“.</a:t>
            </a:r>
          </a:p>
        </p:txBody>
      </p:sp>
    </p:spTree>
    <p:extLst>
      <p:ext uri="{BB962C8B-B14F-4D97-AF65-F5344CB8AC3E}">
        <p14:creationId xmlns:p14="http://schemas.microsoft.com/office/powerpoint/2010/main" val="2458257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5896"/>
                                        </p:tgtEl>
                                        <p:attrNameLst>
                                          <p:attrName>style.visibility</p:attrName>
                                        </p:attrNameLst>
                                      </p:cBhvr>
                                      <p:to>
                                        <p:strVal val="visible"/>
                                      </p:to>
                                    </p:set>
                                    <p:animEffect transition="in" filter="blinds(horizontal)">
                                      <p:cBhvr>
                                        <p:cTn id="7" dur="500"/>
                                        <p:tgtEl>
                                          <p:spTgt spid="165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nummernplatzhalter 4"/>
          <p:cNvSpPr txBox="1">
            <a:spLocks noGrp="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1F1DBBBB-363C-4E03-B3BF-A2AB1ACCF3E0}" type="slidenum">
              <a:rPr lang="de-DE" altLang="de-DE" sz="1400"/>
              <a:pPr algn="r">
                <a:spcBef>
                  <a:spcPct val="0"/>
                </a:spcBef>
                <a:buFontTx/>
                <a:buNone/>
              </a:pPr>
              <a:t>32</a:t>
            </a:fld>
            <a:endParaRPr lang="de-DE" altLang="de-DE" sz="1400"/>
          </a:p>
        </p:txBody>
      </p:sp>
      <p:sp>
        <p:nvSpPr>
          <p:cNvPr id="88067" name="Text Box 3"/>
          <p:cNvSpPr txBox="1">
            <a:spLocks noChangeArrowheads="1"/>
          </p:cNvSpPr>
          <p:nvPr/>
        </p:nvSpPr>
        <p:spPr bwMode="auto">
          <a:xfrm>
            <a:off x="2403475" y="54292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de-DE" altLang="de-DE"/>
          </a:p>
        </p:txBody>
      </p:sp>
      <p:graphicFrame>
        <p:nvGraphicFramePr>
          <p:cNvPr id="88068" name="Object 4"/>
          <p:cNvGraphicFramePr>
            <a:graphicFrameLocks noChangeAspect="1"/>
          </p:cNvGraphicFramePr>
          <p:nvPr/>
        </p:nvGraphicFramePr>
        <p:xfrm>
          <a:off x="1524000" y="260350"/>
          <a:ext cx="3678238" cy="5545138"/>
        </p:xfrm>
        <a:graphic>
          <a:graphicData uri="http://schemas.openxmlformats.org/presentationml/2006/ole">
            <mc:AlternateContent xmlns:mc="http://schemas.openxmlformats.org/markup-compatibility/2006">
              <mc:Choice xmlns:v="urn:schemas-microsoft-com:vml" Requires="v">
                <p:oleObj spid="_x0000_s5175" r:id="rId4" imgW="2613333" imgH="3939881" progId="">
                  <p:embed/>
                </p:oleObj>
              </mc:Choice>
              <mc:Fallback>
                <p:oleObj r:id="rId4" imgW="2613333" imgH="393988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60350"/>
                        <a:ext cx="3678238" cy="554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69" name="Text Box 5"/>
          <p:cNvSpPr txBox="1">
            <a:spLocks noChangeArrowheads="1"/>
          </p:cNvSpPr>
          <p:nvPr/>
        </p:nvSpPr>
        <p:spPr bwMode="auto">
          <a:xfrm>
            <a:off x="2566989" y="6021388"/>
            <a:ext cx="11334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de-DE" altLang="de-DE" sz="2800"/>
              <a:t>(2010)</a:t>
            </a:r>
          </a:p>
        </p:txBody>
      </p:sp>
      <p:sp>
        <p:nvSpPr>
          <p:cNvPr id="88070" name="Text Box 6"/>
          <p:cNvSpPr txBox="1">
            <a:spLocks noChangeArrowheads="1"/>
          </p:cNvSpPr>
          <p:nvPr/>
        </p:nvSpPr>
        <p:spPr bwMode="auto">
          <a:xfrm>
            <a:off x="5394767" y="1140203"/>
            <a:ext cx="5135563"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de-DE" altLang="de-DE" sz="2800" dirty="0"/>
              <a:t>The Net </a:t>
            </a:r>
            <a:r>
              <a:rPr lang="de-DE" altLang="de-DE" sz="2800" i="1" dirty="0"/>
              <a:t>“</a:t>
            </a:r>
            <a:r>
              <a:rPr lang="de-DE" altLang="de-DE" sz="2800" i="1" dirty="0" err="1" smtClean="0"/>
              <a:t>fragments</a:t>
            </a:r>
            <a:r>
              <a:rPr lang="de-DE" altLang="de-DE" sz="2800" i="1" dirty="0" smtClean="0"/>
              <a:t> </a:t>
            </a:r>
            <a:r>
              <a:rPr lang="de-DE" altLang="de-DE" sz="2800" i="1" dirty="0" err="1" smtClean="0"/>
              <a:t>content</a:t>
            </a:r>
            <a:r>
              <a:rPr lang="de-DE" altLang="de-DE" sz="2800" i="1" dirty="0" smtClean="0"/>
              <a:t> </a:t>
            </a:r>
            <a:r>
              <a:rPr lang="de-DE" altLang="de-DE" sz="2800" i="1" dirty="0" err="1"/>
              <a:t>and</a:t>
            </a:r>
            <a:r>
              <a:rPr lang="de-DE" altLang="de-DE" sz="2800" i="1" dirty="0"/>
              <a:t> </a:t>
            </a:r>
          </a:p>
          <a:p>
            <a:pPr>
              <a:spcBef>
                <a:spcPct val="0"/>
              </a:spcBef>
              <a:buFontTx/>
              <a:buNone/>
            </a:pPr>
            <a:r>
              <a:rPr lang="de-DE" altLang="de-DE" sz="2800" i="1" dirty="0" err="1" smtClean="0"/>
              <a:t>disrupts</a:t>
            </a:r>
            <a:r>
              <a:rPr lang="de-DE" altLang="de-DE" sz="2800" i="1" dirty="0" smtClean="0"/>
              <a:t> </a:t>
            </a:r>
            <a:r>
              <a:rPr lang="de-DE" altLang="de-DE" sz="2800" i="1" dirty="0" err="1"/>
              <a:t>our</a:t>
            </a:r>
            <a:r>
              <a:rPr lang="de-DE" altLang="de-DE" sz="2800" i="1" dirty="0"/>
              <a:t> </a:t>
            </a:r>
            <a:r>
              <a:rPr lang="de-DE" altLang="de-DE" sz="2800" i="1" dirty="0" err="1"/>
              <a:t>concentration</a:t>
            </a:r>
            <a:r>
              <a:rPr lang="de-DE" altLang="de-DE" sz="2800" dirty="0"/>
              <a:t>”.</a:t>
            </a:r>
          </a:p>
          <a:p>
            <a:pPr>
              <a:spcBef>
                <a:spcPct val="0"/>
              </a:spcBef>
              <a:buFontTx/>
              <a:buNone/>
            </a:pPr>
            <a:endParaRPr lang="de-DE" altLang="de-DE" sz="2800" dirty="0"/>
          </a:p>
          <a:p>
            <a:pPr>
              <a:spcBef>
                <a:spcPct val="0"/>
              </a:spcBef>
              <a:buFontTx/>
              <a:buNone/>
            </a:pPr>
            <a:r>
              <a:rPr lang="de-DE" altLang="de-DE" sz="2800" dirty="0"/>
              <a:t>“..</a:t>
            </a:r>
            <a:r>
              <a:rPr lang="de-DE" altLang="de-DE" sz="2800" dirty="0" err="1"/>
              <a:t>the</a:t>
            </a:r>
            <a:r>
              <a:rPr lang="de-DE" altLang="de-DE" sz="2800" dirty="0"/>
              <a:t> </a:t>
            </a:r>
            <a:r>
              <a:rPr lang="de-DE" altLang="de-DE" sz="2800" dirty="0" err="1"/>
              <a:t>way</a:t>
            </a:r>
            <a:r>
              <a:rPr lang="de-DE" altLang="de-DE" sz="2800" dirty="0"/>
              <a:t> </a:t>
            </a:r>
            <a:r>
              <a:rPr lang="de-DE" altLang="de-DE" sz="2800" dirty="0" err="1"/>
              <a:t>people</a:t>
            </a:r>
            <a:r>
              <a:rPr lang="de-DE" altLang="de-DE" sz="2800" dirty="0"/>
              <a:t> </a:t>
            </a:r>
            <a:r>
              <a:rPr lang="de-DE" altLang="de-DE" sz="2800" dirty="0" err="1"/>
              <a:t>read</a:t>
            </a:r>
            <a:r>
              <a:rPr lang="de-DE" altLang="de-DE" sz="2800" dirty="0"/>
              <a:t> </a:t>
            </a:r>
            <a:r>
              <a:rPr lang="de-DE" altLang="de-DE" sz="2800" dirty="0" err="1"/>
              <a:t>and</a:t>
            </a:r>
            <a:r>
              <a:rPr lang="de-DE" altLang="de-DE" sz="2800" dirty="0"/>
              <a:t> </a:t>
            </a:r>
            <a:r>
              <a:rPr lang="de-DE" altLang="de-DE" sz="2800" dirty="0" err="1"/>
              <a:t>write</a:t>
            </a:r>
            <a:r>
              <a:rPr lang="de-DE" altLang="de-DE" sz="2800" dirty="0"/>
              <a:t> </a:t>
            </a:r>
          </a:p>
          <a:p>
            <a:pPr>
              <a:spcBef>
                <a:spcPct val="0"/>
              </a:spcBef>
              <a:buFontTx/>
              <a:buNone/>
            </a:pPr>
            <a:r>
              <a:rPr lang="de-DE" altLang="de-DE" sz="2800" dirty="0" err="1"/>
              <a:t>has</a:t>
            </a:r>
            <a:r>
              <a:rPr lang="de-DE" altLang="de-DE" sz="2800" dirty="0"/>
              <a:t> </a:t>
            </a:r>
            <a:r>
              <a:rPr lang="de-DE" altLang="de-DE" sz="2800" dirty="0" err="1"/>
              <a:t>already</a:t>
            </a:r>
            <a:r>
              <a:rPr lang="de-DE" altLang="de-DE" sz="2800" dirty="0"/>
              <a:t> </a:t>
            </a:r>
            <a:r>
              <a:rPr lang="de-DE" altLang="de-DE" sz="2800" dirty="0" err="1"/>
              <a:t>been</a:t>
            </a:r>
            <a:r>
              <a:rPr lang="de-DE" altLang="de-DE" sz="2800" dirty="0"/>
              <a:t> </a:t>
            </a:r>
            <a:r>
              <a:rPr lang="de-DE" altLang="de-DE" sz="2800" dirty="0" err="1"/>
              <a:t>changed</a:t>
            </a:r>
            <a:r>
              <a:rPr lang="de-DE" altLang="de-DE" sz="2800" dirty="0"/>
              <a:t> </a:t>
            </a:r>
            <a:r>
              <a:rPr lang="de-DE" altLang="de-DE" sz="2800" dirty="0" err="1"/>
              <a:t>by</a:t>
            </a:r>
            <a:r>
              <a:rPr lang="de-DE" altLang="de-DE" sz="2800" dirty="0"/>
              <a:t> </a:t>
            </a:r>
            <a:r>
              <a:rPr lang="de-DE" altLang="de-DE" sz="2800" dirty="0" err="1"/>
              <a:t>the</a:t>
            </a:r>
            <a:r>
              <a:rPr lang="de-DE" altLang="de-DE" sz="2800" dirty="0"/>
              <a:t> </a:t>
            </a:r>
          </a:p>
          <a:p>
            <a:pPr>
              <a:spcBef>
                <a:spcPct val="0"/>
              </a:spcBef>
              <a:buFontTx/>
              <a:buNone/>
            </a:pPr>
            <a:r>
              <a:rPr lang="de-DE" altLang="de-DE" sz="2800" dirty="0"/>
              <a:t>Net. </a:t>
            </a:r>
            <a:r>
              <a:rPr lang="de-DE" altLang="de-DE" sz="2800" dirty="0" err="1">
                <a:solidFill>
                  <a:srgbClr val="8E0000"/>
                </a:solidFill>
              </a:rPr>
              <a:t>It</a:t>
            </a:r>
            <a:r>
              <a:rPr lang="de-DE" altLang="de-DE" sz="2800" dirty="0">
                <a:solidFill>
                  <a:srgbClr val="8E0000"/>
                </a:solidFill>
              </a:rPr>
              <a:t> </a:t>
            </a:r>
            <a:r>
              <a:rPr lang="de-DE" altLang="de-DE" sz="2800" dirty="0" err="1">
                <a:solidFill>
                  <a:srgbClr val="8E0000"/>
                </a:solidFill>
              </a:rPr>
              <a:t>and</a:t>
            </a:r>
            <a:r>
              <a:rPr lang="de-DE" altLang="de-DE" sz="2800" dirty="0">
                <a:solidFill>
                  <a:srgbClr val="8E0000"/>
                </a:solidFill>
              </a:rPr>
              <a:t> </a:t>
            </a:r>
            <a:r>
              <a:rPr lang="de-DE" altLang="de-DE" sz="2800" dirty="0" err="1">
                <a:solidFill>
                  <a:srgbClr val="8E0000"/>
                </a:solidFill>
              </a:rPr>
              <a:t>social</a:t>
            </a:r>
            <a:r>
              <a:rPr lang="de-DE" altLang="de-DE" sz="2800" dirty="0">
                <a:solidFill>
                  <a:srgbClr val="8E0000"/>
                </a:solidFill>
              </a:rPr>
              <a:t> </a:t>
            </a:r>
            <a:r>
              <a:rPr lang="de-DE" altLang="de-DE" sz="2800" dirty="0" err="1">
                <a:solidFill>
                  <a:srgbClr val="8E0000"/>
                </a:solidFill>
              </a:rPr>
              <a:t>media</a:t>
            </a:r>
            <a:r>
              <a:rPr lang="de-DE" altLang="de-DE" sz="2800" dirty="0">
                <a:solidFill>
                  <a:srgbClr val="8E0000"/>
                </a:solidFill>
              </a:rPr>
              <a:t> </a:t>
            </a:r>
            <a:r>
              <a:rPr lang="de-DE" altLang="de-DE" sz="2800" dirty="0" err="1">
                <a:solidFill>
                  <a:srgbClr val="8E0000"/>
                </a:solidFill>
              </a:rPr>
              <a:t>contribute</a:t>
            </a:r>
            <a:r>
              <a:rPr lang="de-DE" altLang="de-DE" sz="2800" dirty="0">
                <a:solidFill>
                  <a:srgbClr val="8E0000"/>
                </a:solidFill>
              </a:rPr>
              <a:t/>
            </a:r>
            <a:br>
              <a:rPr lang="de-DE" altLang="de-DE" sz="2800" dirty="0">
                <a:solidFill>
                  <a:srgbClr val="8E0000"/>
                </a:solidFill>
              </a:rPr>
            </a:br>
            <a:r>
              <a:rPr lang="de-DE" altLang="de-DE" sz="2800" dirty="0" err="1">
                <a:solidFill>
                  <a:srgbClr val="8E0000"/>
                </a:solidFill>
              </a:rPr>
              <a:t>to</a:t>
            </a:r>
            <a:r>
              <a:rPr lang="de-DE" altLang="de-DE" sz="2800" dirty="0">
                <a:solidFill>
                  <a:srgbClr val="8E0000"/>
                </a:solidFill>
              </a:rPr>
              <a:t> </a:t>
            </a:r>
            <a:r>
              <a:rPr lang="de-DE" altLang="de-DE" sz="2800" dirty="0" err="1">
                <a:solidFill>
                  <a:srgbClr val="8E0000"/>
                </a:solidFill>
              </a:rPr>
              <a:t>the</a:t>
            </a:r>
            <a:r>
              <a:rPr lang="de-DE" altLang="de-DE" sz="2800" dirty="0">
                <a:solidFill>
                  <a:srgbClr val="8E0000"/>
                </a:solidFill>
              </a:rPr>
              <a:t> </a:t>
            </a:r>
            <a:r>
              <a:rPr lang="de-DE" altLang="de-DE" sz="2800" b="1" dirty="0" err="1">
                <a:solidFill>
                  <a:srgbClr val="8E0000"/>
                </a:solidFill>
              </a:rPr>
              <a:t>ecosystem</a:t>
            </a:r>
            <a:r>
              <a:rPr lang="de-DE" altLang="de-DE" sz="2800" b="1" dirty="0">
                <a:solidFill>
                  <a:srgbClr val="8E0000"/>
                </a:solidFill>
              </a:rPr>
              <a:t> </a:t>
            </a:r>
            <a:r>
              <a:rPr lang="de-DE" altLang="de-DE" sz="2800" b="1" dirty="0" err="1">
                <a:solidFill>
                  <a:srgbClr val="8E0000"/>
                </a:solidFill>
              </a:rPr>
              <a:t>of</a:t>
            </a:r>
            <a:r>
              <a:rPr lang="de-DE" altLang="de-DE" sz="2800" b="1" dirty="0">
                <a:solidFill>
                  <a:srgbClr val="8E0000"/>
                </a:solidFill>
              </a:rPr>
              <a:t> </a:t>
            </a:r>
            <a:r>
              <a:rPr lang="de-DE" altLang="de-DE" sz="2800" b="1" dirty="0" err="1">
                <a:solidFill>
                  <a:srgbClr val="8E0000"/>
                </a:solidFill>
              </a:rPr>
              <a:t>interruption</a:t>
            </a:r>
            <a:endParaRPr lang="de-DE" altLang="de-DE" sz="2800" b="1" dirty="0">
              <a:solidFill>
                <a:srgbClr val="8E0000"/>
              </a:solidFill>
            </a:endParaRPr>
          </a:p>
          <a:p>
            <a:pPr>
              <a:spcBef>
                <a:spcPct val="0"/>
              </a:spcBef>
              <a:buFontTx/>
              <a:buNone/>
            </a:pPr>
            <a:r>
              <a:rPr lang="de-DE" altLang="de-DE" sz="2800" b="1" dirty="0" err="1">
                <a:solidFill>
                  <a:srgbClr val="8E0000"/>
                </a:solidFill>
              </a:rPr>
              <a:t>technologies</a:t>
            </a:r>
            <a:r>
              <a:rPr lang="de-DE" altLang="de-DE" sz="2800" dirty="0">
                <a:solidFill>
                  <a:srgbClr val="8E0000"/>
                </a:solidFill>
              </a:rPr>
              <a:t>”</a:t>
            </a:r>
          </a:p>
        </p:txBody>
      </p:sp>
    </p:spTree>
    <p:extLst>
      <p:ext uri="{BB962C8B-B14F-4D97-AF65-F5344CB8AC3E}">
        <p14:creationId xmlns:p14="http://schemas.microsoft.com/office/powerpoint/2010/main" val="18166502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txBox="1">
            <a:spLocks noGrp="1" noChangeArrowheads="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8914DD10-91EB-49F6-95E4-6D34AAFD6D18}" type="slidenum">
              <a:rPr lang="en-US" altLang="de-DE" sz="1400">
                <a:solidFill>
                  <a:schemeClr val="bg1"/>
                </a:solidFill>
              </a:rPr>
              <a:pPr algn="r">
                <a:spcBef>
                  <a:spcPct val="0"/>
                </a:spcBef>
                <a:buFontTx/>
                <a:buNone/>
              </a:pPr>
              <a:t>33</a:t>
            </a:fld>
            <a:endParaRPr lang="en-US" altLang="de-DE" sz="1400">
              <a:solidFill>
                <a:schemeClr val="bg1"/>
              </a:solidFill>
            </a:endParaRPr>
          </a:p>
        </p:txBody>
      </p:sp>
      <p:sp>
        <p:nvSpPr>
          <p:cNvPr id="90115" name="Text Box 3"/>
          <p:cNvSpPr txBox="1">
            <a:spLocks noChangeArrowheads="1"/>
          </p:cNvSpPr>
          <p:nvPr/>
        </p:nvSpPr>
        <p:spPr bwMode="auto">
          <a:xfrm>
            <a:off x="1755775" y="2667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a:solidFill>
                <a:schemeClr val="bg1"/>
              </a:solidFill>
            </a:endParaRPr>
          </a:p>
        </p:txBody>
      </p:sp>
      <p:graphicFrame>
        <p:nvGraphicFramePr>
          <p:cNvPr id="90116" name="Object 4"/>
          <p:cNvGraphicFramePr>
            <a:graphicFrameLocks noChangeAspect="1"/>
          </p:cNvGraphicFramePr>
          <p:nvPr/>
        </p:nvGraphicFramePr>
        <p:xfrm>
          <a:off x="1733551" y="225426"/>
          <a:ext cx="3222625" cy="4911725"/>
        </p:xfrm>
        <a:graphic>
          <a:graphicData uri="http://schemas.openxmlformats.org/presentationml/2006/ole">
            <mc:AlternateContent xmlns:mc="http://schemas.openxmlformats.org/markup-compatibility/2006">
              <mc:Choice xmlns:v="urn:schemas-microsoft-com:vml" Requires="v">
                <p:oleObj spid="_x0000_s6200" r:id="rId4" imgW="4619048" imgH="7039958" progId="">
                  <p:embed/>
                </p:oleObj>
              </mc:Choice>
              <mc:Fallback>
                <p:oleObj r:id="rId4" imgW="4619048" imgH="703995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551" y="225426"/>
                        <a:ext cx="3222625" cy="491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7" name="Text Box 5"/>
          <p:cNvSpPr txBox="1">
            <a:spLocks noChangeArrowheads="1"/>
          </p:cNvSpPr>
          <p:nvPr/>
        </p:nvSpPr>
        <p:spPr bwMode="auto">
          <a:xfrm>
            <a:off x="1651000" y="5229225"/>
            <a:ext cx="34884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dirty="0" smtClean="0"/>
              <a:t>(First </a:t>
            </a:r>
            <a:r>
              <a:rPr lang="de-DE" altLang="de-DE" dirty="0" err="1" smtClean="0"/>
              <a:t>edition</a:t>
            </a:r>
            <a:r>
              <a:rPr lang="de-DE" altLang="de-DE" dirty="0" smtClean="0"/>
              <a:t> 2012</a:t>
            </a:r>
            <a:r>
              <a:rPr lang="de-DE" altLang="de-DE" dirty="0"/>
              <a:t>)</a:t>
            </a:r>
          </a:p>
        </p:txBody>
      </p:sp>
      <p:sp>
        <p:nvSpPr>
          <p:cNvPr id="90118" name="Text Box 6"/>
          <p:cNvSpPr txBox="1">
            <a:spLocks noChangeArrowheads="1"/>
          </p:cNvSpPr>
          <p:nvPr/>
        </p:nvSpPr>
        <p:spPr bwMode="auto">
          <a:xfrm>
            <a:off x="5283201" y="614364"/>
            <a:ext cx="63353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de-DE" altLang="de-DE" dirty="0"/>
              <a:t>„</a:t>
            </a:r>
            <a:r>
              <a:rPr lang="de-DE" altLang="de-DE" dirty="0" err="1" smtClean="0"/>
              <a:t>We</a:t>
            </a:r>
            <a:r>
              <a:rPr lang="de-DE" altLang="de-DE" dirty="0" smtClean="0"/>
              <a:t> </a:t>
            </a:r>
            <a:r>
              <a:rPr lang="de-DE" altLang="de-DE" dirty="0" err="1" smtClean="0"/>
              <a:t>need</a:t>
            </a:r>
            <a:r>
              <a:rPr lang="de-DE" altLang="de-DE" dirty="0" smtClean="0"/>
              <a:t> </a:t>
            </a:r>
            <a:r>
              <a:rPr lang="de-DE" altLang="de-DE" dirty="0" err="1" smtClean="0"/>
              <a:t>computers</a:t>
            </a:r>
            <a:r>
              <a:rPr lang="de-DE" altLang="de-DE" dirty="0" smtClean="0"/>
              <a:t> </a:t>
            </a:r>
            <a:r>
              <a:rPr lang="de-DE" altLang="de-DE" dirty="0" err="1" smtClean="0"/>
              <a:t>for</a:t>
            </a:r>
            <a:r>
              <a:rPr lang="de-DE" altLang="de-DE" dirty="0" smtClean="0"/>
              <a:t> </a:t>
            </a:r>
            <a:r>
              <a:rPr lang="de-DE" altLang="de-DE" dirty="0" err="1" smtClean="0"/>
              <a:t>teaching</a:t>
            </a:r>
            <a:r>
              <a:rPr lang="de-DE" altLang="de-DE" dirty="0" smtClean="0"/>
              <a:t> in</a:t>
            </a:r>
          </a:p>
          <a:p>
            <a:pPr>
              <a:spcBef>
                <a:spcPct val="0"/>
              </a:spcBef>
              <a:buFontTx/>
              <a:buNone/>
            </a:pPr>
            <a:r>
              <a:rPr lang="de-DE" altLang="de-DE" dirty="0" err="1"/>
              <a:t>s</a:t>
            </a:r>
            <a:r>
              <a:rPr lang="de-DE" altLang="de-DE" dirty="0" err="1" smtClean="0"/>
              <a:t>chools</a:t>
            </a:r>
            <a:r>
              <a:rPr lang="de-DE" altLang="de-DE" dirty="0" smtClean="0"/>
              <a:t> </a:t>
            </a:r>
            <a:r>
              <a:rPr lang="de-DE" altLang="de-DE" dirty="0" err="1" smtClean="0"/>
              <a:t>as</a:t>
            </a:r>
            <a:r>
              <a:rPr lang="de-DE" altLang="de-DE" dirty="0" smtClean="0"/>
              <a:t> </a:t>
            </a:r>
            <a:r>
              <a:rPr lang="de-DE" altLang="de-DE" dirty="0" err="1" smtClean="0"/>
              <a:t>much</a:t>
            </a:r>
            <a:r>
              <a:rPr lang="de-DE" altLang="de-DE" dirty="0" smtClean="0"/>
              <a:t> </a:t>
            </a:r>
            <a:r>
              <a:rPr lang="de-DE" altLang="de-DE" dirty="0" err="1" smtClean="0"/>
              <a:t>as</a:t>
            </a:r>
            <a:r>
              <a:rPr lang="de-DE" altLang="de-DE" dirty="0" smtClean="0"/>
              <a:t> </a:t>
            </a:r>
            <a:r>
              <a:rPr lang="de-DE" altLang="de-DE" dirty="0" err="1" smtClean="0"/>
              <a:t>we</a:t>
            </a:r>
            <a:r>
              <a:rPr lang="de-DE" altLang="de-DE" dirty="0" smtClean="0"/>
              <a:t> </a:t>
            </a:r>
            <a:r>
              <a:rPr lang="de-DE" altLang="de-DE" dirty="0" err="1" smtClean="0"/>
              <a:t>need</a:t>
            </a:r>
            <a:r>
              <a:rPr lang="de-DE" altLang="de-DE" dirty="0" smtClean="0"/>
              <a:t> </a:t>
            </a:r>
            <a:r>
              <a:rPr lang="de-DE" altLang="de-DE" dirty="0" err="1" smtClean="0"/>
              <a:t>bicycles</a:t>
            </a:r>
            <a:r>
              <a:rPr lang="de-DE" altLang="de-DE" dirty="0" smtClean="0"/>
              <a:t> </a:t>
            </a:r>
            <a:br>
              <a:rPr lang="de-DE" altLang="de-DE" dirty="0" smtClean="0"/>
            </a:br>
            <a:r>
              <a:rPr lang="de-DE" altLang="de-DE" dirty="0" err="1" smtClean="0"/>
              <a:t>for</a:t>
            </a:r>
            <a:r>
              <a:rPr lang="de-DE" altLang="de-DE" dirty="0" smtClean="0"/>
              <a:t> </a:t>
            </a:r>
            <a:r>
              <a:rPr lang="de-DE" altLang="de-DE" dirty="0" err="1" smtClean="0"/>
              <a:t>teaching</a:t>
            </a:r>
            <a:r>
              <a:rPr lang="de-DE" altLang="de-DE" dirty="0" smtClean="0"/>
              <a:t> </a:t>
            </a:r>
            <a:r>
              <a:rPr lang="de-DE" altLang="de-DE" dirty="0" err="1" smtClean="0"/>
              <a:t>how</a:t>
            </a:r>
            <a:r>
              <a:rPr lang="de-DE" altLang="de-DE" dirty="0" smtClean="0"/>
              <a:t> </a:t>
            </a:r>
            <a:r>
              <a:rPr lang="de-DE" altLang="de-DE" dirty="0" err="1" smtClean="0"/>
              <a:t>to</a:t>
            </a:r>
            <a:r>
              <a:rPr lang="de-DE" altLang="de-DE" dirty="0" smtClean="0"/>
              <a:t> </a:t>
            </a:r>
            <a:r>
              <a:rPr lang="de-DE" altLang="de-DE" dirty="0" err="1" smtClean="0"/>
              <a:t>swim</a:t>
            </a:r>
            <a:r>
              <a:rPr lang="de-DE" altLang="de-DE" dirty="0" smtClean="0"/>
              <a:t>“</a:t>
            </a:r>
            <a:endParaRPr lang="de-DE" altLang="de-DE" dirty="0"/>
          </a:p>
        </p:txBody>
      </p:sp>
      <p:sp>
        <p:nvSpPr>
          <p:cNvPr id="169991" name="Text Box 7"/>
          <p:cNvSpPr txBox="1">
            <a:spLocks noChangeArrowheads="1"/>
          </p:cNvSpPr>
          <p:nvPr/>
        </p:nvSpPr>
        <p:spPr bwMode="auto">
          <a:xfrm>
            <a:off x="5202239" y="2794001"/>
            <a:ext cx="603472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de-DE" altLang="de-DE" sz="2800" dirty="0" err="1" smtClean="0">
                <a:solidFill>
                  <a:srgbClr val="8E0000"/>
                </a:solidFill>
              </a:rPr>
              <a:t>Actually</a:t>
            </a:r>
            <a:r>
              <a:rPr lang="de-DE" altLang="de-DE" sz="2800" dirty="0" smtClean="0">
                <a:solidFill>
                  <a:srgbClr val="8E0000"/>
                </a:solidFill>
              </a:rPr>
              <a:t>, Spitzer </a:t>
            </a:r>
            <a:r>
              <a:rPr lang="de-DE" altLang="de-DE" sz="2800" dirty="0" err="1" smtClean="0">
                <a:solidFill>
                  <a:srgbClr val="8E0000"/>
                </a:solidFill>
              </a:rPr>
              <a:t>is</a:t>
            </a:r>
            <a:r>
              <a:rPr lang="de-DE" altLang="de-DE" sz="2800" dirty="0" smtClean="0">
                <a:solidFill>
                  <a:srgbClr val="8E0000"/>
                </a:solidFill>
              </a:rPr>
              <a:t> a </a:t>
            </a:r>
            <a:r>
              <a:rPr lang="de-DE" altLang="de-DE" sz="2800" dirty="0" err="1" smtClean="0">
                <a:solidFill>
                  <a:srgbClr val="8E0000"/>
                </a:solidFill>
              </a:rPr>
              <a:t>bit</a:t>
            </a:r>
            <a:r>
              <a:rPr lang="de-DE" altLang="de-DE" sz="2800" dirty="0" smtClean="0">
                <a:solidFill>
                  <a:srgbClr val="8E0000"/>
                </a:solidFill>
              </a:rPr>
              <a:t> </a:t>
            </a:r>
            <a:r>
              <a:rPr lang="de-DE" altLang="de-DE" sz="2800" dirty="0" err="1" smtClean="0">
                <a:solidFill>
                  <a:srgbClr val="8E0000"/>
                </a:solidFill>
              </a:rPr>
              <a:t>less</a:t>
            </a:r>
            <a:r>
              <a:rPr lang="de-DE" altLang="de-DE" sz="2800" dirty="0" smtClean="0">
                <a:solidFill>
                  <a:srgbClr val="8E0000"/>
                </a:solidFill>
              </a:rPr>
              <a:t> </a:t>
            </a:r>
            <a:r>
              <a:rPr lang="de-DE" altLang="de-DE" sz="2800" dirty="0" err="1" smtClean="0">
                <a:solidFill>
                  <a:srgbClr val="8E0000"/>
                </a:solidFill>
              </a:rPr>
              <a:t>radical</a:t>
            </a:r>
            <a:r>
              <a:rPr lang="de-DE" altLang="de-DE" sz="2800" dirty="0" smtClean="0">
                <a:solidFill>
                  <a:srgbClr val="8E0000"/>
                </a:solidFill>
              </a:rPr>
              <a:t> </a:t>
            </a:r>
            <a:r>
              <a:rPr lang="de-DE" altLang="de-DE" sz="2800" dirty="0" err="1" smtClean="0">
                <a:solidFill>
                  <a:srgbClr val="8E0000"/>
                </a:solidFill>
              </a:rPr>
              <a:t>than</a:t>
            </a:r>
            <a:endParaRPr lang="de-DE" altLang="de-DE" sz="2800" dirty="0" smtClean="0">
              <a:solidFill>
                <a:srgbClr val="8E0000"/>
              </a:solidFill>
            </a:endParaRPr>
          </a:p>
          <a:p>
            <a:pPr>
              <a:spcBef>
                <a:spcPct val="0"/>
              </a:spcBef>
              <a:buFontTx/>
              <a:buNone/>
            </a:pPr>
            <a:r>
              <a:rPr lang="de-DE" altLang="de-DE" sz="2800" dirty="0" err="1">
                <a:solidFill>
                  <a:srgbClr val="8E0000"/>
                </a:solidFill>
              </a:rPr>
              <a:t>a</a:t>
            </a:r>
            <a:r>
              <a:rPr lang="de-DE" altLang="de-DE" sz="2800" dirty="0" err="1" smtClean="0">
                <a:solidFill>
                  <a:srgbClr val="8E0000"/>
                </a:solidFill>
              </a:rPr>
              <a:t>bove</a:t>
            </a:r>
            <a:r>
              <a:rPr lang="de-DE" altLang="de-DE" sz="2800" dirty="0" smtClean="0">
                <a:solidFill>
                  <a:srgbClr val="8E0000"/>
                </a:solidFill>
              </a:rPr>
              <a:t> </a:t>
            </a:r>
            <a:r>
              <a:rPr lang="de-DE" altLang="de-DE" sz="2800" dirty="0" err="1" smtClean="0">
                <a:solidFill>
                  <a:srgbClr val="8E0000"/>
                </a:solidFill>
              </a:rPr>
              <a:t>quote</a:t>
            </a:r>
            <a:r>
              <a:rPr lang="de-DE" altLang="de-DE" sz="2800" dirty="0" smtClean="0">
                <a:solidFill>
                  <a:srgbClr val="8E0000"/>
                </a:solidFill>
              </a:rPr>
              <a:t>: </a:t>
            </a:r>
            <a:r>
              <a:rPr lang="de-DE" altLang="de-DE" sz="2800" dirty="0" err="1" smtClean="0">
                <a:solidFill>
                  <a:srgbClr val="8E0000"/>
                </a:solidFill>
              </a:rPr>
              <a:t>To</a:t>
            </a:r>
            <a:r>
              <a:rPr lang="de-DE" altLang="de-DE" sz="2800" dirty="0" smtClean="0">
                <a:solidFill>
                  <a:srgbClr val="8E0000"/>
                </a:solidFill>
              </a:rPr>
              <a:t> </a:t>
            </a:r>
            <a:r>
              <a:rPr lang="de-DE" altLang="de-DE" sz="2800" dirty="0" err="1" smtClean="0">
                <a:solidFill>
                  <a:srgbClr val="8E0000"/>
                </a:solidFill>
              </a:rPr>
              <a:t>teach</a:t>
            </a:r>
            <a:r>
              <a:rPr lang="de-DE" altLang="de-DE" sz="2800" dirty="0" smtClean="0">
                <a:solidFill>
                  <a:srgbClr val="8E0000"/>
                </a:solidFill>
              </a:rPr>
              <a:t> </a:t>
            </a:r>
            <a:r>
              <a:rPr lang="de-DE" altLang="de-DE" sz="2800" dirty="0" err="1" smtClean="0">
                <a:solidFill>
                  <a:srgbClr val="8E0000"/>
                </a:solidFill>
              </a:rPr>
              <a:t>early</a:t>
            </a:r>
            <a:r>
              <a:rPr lang="de-DE" altLang="de-DE" sz="2800" dirty="0" smtClean="0">
                <a:solidFill>
                  <a:srgbClr val="8E0000"/>
                </a:solidFill>
              </a:rPr>
              <a:t> on </a:t>
            </a:r>
            <a:r>
              <a:rPr lang="de-DE" altLang="de-DE" sz="2800" dirty="0" err="1" smtClean="0">
                <a:solidFill>
                  <a:srgbClr val="8E0000"/>
                </a:solidFill>
              </a:rPr>
              <a:t>how</a:t>
            </a:r>
            <a:r>
              <a:rPr lang="de-DE" altLang="de-DE" sz="2800" dirty="0" smtClean="0">
                <a:solidFill>
                  <a:srgbClr val="8E0000"/>
                </a:solidFill>
              </a:rPr>
              <a:t> </a:t>
            </a:r>
            <a:r>
              <a:rPr lang="de-DE" altLang="de-DE" sz="2800" dirty="0" err="1" smtClean="0">
                <a:solidFill>
                  <a:srgbClr val="8E0000"/>
                </a:solidFill>
              </a:rPr>
              <a:t>to</a:t>
            </a:r>
            <a:endParaRPr lang="de-DE" altLang="de-DE" sz="2800" dirty="0" smtClean="0">
              <a:solidFill>
                <a:srgbClr val="8E0000"/>
              </a:solidFill>
            </a:endParaRPr>
          </a:p>
          <a:p>
            <a:pPr>
              <a:spcBef>
                <a:spcPct val="0"/>
              </a:spcBef>
              <a:buFontTx/>
              <a:buNone/>
            </a:pPr>
            <a:r>
              <a:rPr lang="de-DE" altLang="de-DE" sz="2800" dirty="0" err="1">
                <a:solidFill>
                  <a:srgbClr val="8E0000"/>
                </a:solidFill>
              </a:rPr>
              <a:t>u</a:t>
            </a:r>
            <a:r>
              <a:rPr lang="de-DE" altLang="de-DE" sz="2800" dirty="0" err="1" smtClean="0">
                <a:solidFill>
                  <a:srgbClr val="8E0000"/>
                </a:solidFill>
              </a:rPr>
              <a:t>se</a:t>
            </a:r>
            <a:r>
              <a:rPr lang="de-DE" altLang="de-DE" sz="2800" dirty="0" smtClean="0">
                <a:solidFill>
                  <a:srgbClr val="8E0000"/>
                </a:solidFill>
              </a:rPr>
              <a:t> </a:t>
            </a:r>
            <a:r>
              <a:rPr lang="de-DE" altLang="de-DE" sz="2800" dirty="0" err="1" smtClean="0">
                <a:solidFill>
                  <a:srgbClr val="8E0000"/>
                </a:solidFill>
              </a:rPr>
              <a:t>computers</a:t>
            </a:r>
            <a:r>
              <a:rPr lang="de-DE" altLang="de-DE" sz="2800" dirty="0" smtClean="0">
                <a:solidFill>
                  <a:srgbClr val="8E0000"/>
                </a:solidFill>
              </a:rPr>
              <a:t>/ </a:t>
            </a:r>
            <a:r>
              <a:rPr lang="de-DE" altLang="de-DE" sz="2800" dirty="0" err="1" smtClean="0">
                <a:solidFill>
                  <a:srgbClr val="8E0000"/>
                </a:solidFill>
              </a:rPr>
              <a:t>the</a:t>
            </a:r>
            <a:r>
              <a:rPr lang="de-DE" altLang="de-DE" sz="2800" dirty="0" smtClean="0">
                <a:solidFill>
                  <a:srgbClr val="8E0000"/>
                </a:solidFill>
              </a:rPr>
              <a:t> web </a:t>
            </a:r>
            <a:r>
              <a:rPr lang="de-DE" altLang="de-DE" sz="2800" dirty="0" err="1" smtClean="0">
                <a:solidFill>
                  <a:srgbClr val="8E0000"/>
                </a:solidFill>
              </a:rPr>
              <a:t>properly</a:t>
            </a:r>
            <a:r>
              <a:rPr lang="de-DE" altLang="de-DE" sz="2800" dirty="0" smtClean="0">
                <a:solidFill>
                  <a:srgbClr val="8E0000"/>
                </a:solidFill>
              </a:rPr>
              <a:t> </a:t>
            </a:r>
            <a:r>
              <a:rPr lang="de-DE" altLang="de-DE" sz="2800" dirty="0" err="1" smtClean="0">
                <a:solidFill>
                  <a:srgbClr val="8E0000"/>
                </a:solidFill>
              </a:rPr>
              <a:t>is</a:t>
            </a:r>
            <a:r>
              <a:rPr lang="de-DE" altLang="de-DE" sz="2800" dirty="0" smtClean="0">
                <a:solidFill>
                  <a:srgbClr val="8E0000"/>
                </a:solidFill>
              </a:rPr>
              <a:t> ok. </a:t>
            </a:r>
          </a:p>
          <a:p>
            <a:pPr>
              <a:spcBef>
                <a:spcPct val="0"/>
              </a:spcBef>
              <a:buFontTx/>
              <a:buNone/>
            </a:pPr>
            <a:endParaRPr lang="de-DE" altLang="de-DE" sz="2800" dirty="0">
              <a:solidFill>
                <a:srgbClr val="8E0000"/>
              </a:solidFill>
            </a:endParaRPr>
          </a:p>
          <a:p>
            <a:pPr>
              <a:spcBef>
                <a:spcPct val="0"/>
              </a:spcBef>
              <a:buFontTx/>
              <a:buNone/>
            </a:pPr>
            <a:r>
              <a:rPr lang="de-DE" altLang="de-DE" sz="2800" dirty="0" smtClean="0">
                <a:solidFill>
                  <a:srgbClr val="8E0000"/>
                </a:solidFill>
              </a:rPr>
              <a:t>But an iPad </a:t>
            </a:r>
            <a:r>
              <a:rPr lang="de-DE" altLang="de-DE" sz="2800" dirty="0" err="1" smtClean="0">
                <a:solidFill>
                  <a:srgbClr val="8E0000"/>
                </a:solidFill>
              </a:rPr>
              <a:t>for</a:t>
            </a:r>
            <a:r>
              <a:rPr lang="de-DE" altLang="de-DE" sz="2800" dirty="0" smtClean="0">
                <a:solidFill>
                  <a:srgbClr val="8E0000"/>
                </a:solidFill>
              </a:rPr>
              <a:t> </a:t>
            </a:r>
            <a:r>
              <a:rPr lang="de-DE" altLang="de-DE" sz="2800" dirty="0" err="1" smtClean="0">
                <a:solidFill>
                  <a:srgbClr val="8E0000"/>
                </a:solidFill>
              </a:rPr>
              <a:t>every</a:t>
            </a:r>
            <a:r>
              <a:rPr lang="de-DE" altLang="de-DE" sz="2800" dirty="0" smtClean="0">
                <a:solidFill>
                  <a:srgbClr val="8E0000"/>
                </a:solidFill>
              </a:rPr>
              <a:t> </a:t>
            </a:r>
            <a:r>
              <a:rPr lang="de-DE" altLang="de-DE" sz="2800" dirty="0" err="1" smtClean="0">
                <a:solidFill>
                  <a:srgbClr val="8E0000"/>
                </a:solidFill>
              </a:rPr>
              <a:t>student</a:t>
            </a:r>
            <a:r>
              <a:rPr lang="de-DE" altLang="de-DE" sz="2800" dirty="0" smtClean="0">
                <a:solidFill>
                  <a:srgbClr val="8E0000"/>
                </a:solidFill>
              </a:rPr>
              <a:t>? NO!</a:t>
            </a:r>
            <a:endParaRPr lang="de-DE" altLang="de-DE" sz="2800" dirty="0">
              <a:solidFill>
                <a:srgbClr val="8E0000"/>
              </a:solidFill>
            </a:endParaRPr>
          </a:p>
        </p:txBody>
      </p:sp>
    </p:spTree>
    <p:extLst>
      <p:ext uri="{BB962C8B-B14F-4D97-AF65-F5344CB8AC3E}">
        <p14:creationId xmlns:p14="http://schemas.microsoft.com/office/powerpoint/2010/main" val="2693836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9991"/>
                                        </p:tgtEl>
                                        <p:attrNameLst>
                                          <p:attrName>style.visibility</p:attrName>
                                        </p:attrNameLst>
                                      </p:cBhvr>
                                      <p:to>
                                        <p:strVal val="visible"/>
                                      </p:to>
                                    </p:set>
                                    <p:animEffect transition="in" filter="blinds(horizontal)">
                                      <p:cBhvr>
                                        <p:cTn id="7" dur="500"/>
                                        <p:tgtEl>
                                          <p:spTgt spid="169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nummernplatzhalter 4"/>
          <p:cNvSpPr txBox="1">
            <a:spLocks noGrp="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892D6836-14F0-4F73-BED0-BF2E77F99FDF}" type="slidenum">
              <a:rPr lang="de-DE" altLang="de-DE" sz="1400"/>
              <a:pPr algn="r">
                <a:spcBef>
                  <a:spcPct val="0"/>
                </a:spcBef>
                <a:buFontTx/>
                <a:buNone/>
              </a:pPr>
              <a:t>34</a:t>
            </a:fld>
            <a:endParaRPr lang="de-DE" altLang="de-DE" sz="1400"/>
          </a:p>
        </p:txBody>
      </p:sp>
      <p:sp>
        <p:nvSpPr>
          <p:cNvPr id="92163" name="Text Box 3"/>
          <p:cNvSpPr txBox="1">
            <a:spLocks noChangeArrowheads="1"/>
          </p:cNvSpPr>
          <p:nvPr/>
        </p:nvSpPr>
        <p:spPr bwMode="auto">
          <a:xfrm>
            <a:off x="1143000" y="1210997"/>
            <a:ext cx="45213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de-DE" altLang="de-DE" dirty="0" err="1" smtClean="0">
                <a:latin typeface="+mn-lt"/>
              </a:rPr>
              <a:t>Examples</a:t>
            </a:r>
            <a:r>
              <a:rPr lang="de-DE" altLang="de-DE" dirty="0" smtClean="0">
                <a:latin typeface="+mn-lt"/>
              </a:rPr>
              <a:t> </a:t>
            </a:r>
            <a:r>
              <a:rPr lang="de-DE" altLang="de-DE" dirty="0" err="1" smtClean="0">
                <a:latin typeface="+mn-lt"/>
              </a:rPr>
              <a:t>are</a:t>
            </a:r>
            <a:r>
              <a:rPr lang="de-DE" altLang="de-DE" dirty="0" smtClean="0">
                <a:latin typeface="+mn-lt"/>
              </a:rPr>
              <a:t> </a:t>
            </a:r>
            <a:r>
              <a:rPr lang="de-DE" altLang="de-DE" dirty="0" err="1" smtClean="0">
                <a:latin typeface="+mn-lt"/>
              </a:rPr>
              <a:t>quite</a:t>
            </a:r>
            <a:r>
              <a:rPr lang="de-DE" altLang="de-DE" dirty="0" smtClean="0">
                <a:latin typeface="+mn-lt"/>
              </a:rPr>
              <a:t> </a:t>
            </a:r>
            <a:r>
              <a:rPr lang="de-DE" altLang="de-DE" dirty="0" err="1" smtClean="0">
                <a:latin typeface="+mn-lt"/>
              </a:rPr>
              <a:t>scary</a:t>
            </a:r>
            <a:r>
              <a:rPr lang="de-DE" altLang="de-DE" dirty="0" smtClean="0">
                <a:latin typeface="+mn-lt"/>
              </a:rPr>
              <a:t>! </a:t>
            </a:r>
            <a:endParaRPr lang="de-DE" altLang="de-DE" dirty="0">
              <a:latin typeface="+mn-lt"/>
            </a:endParaRPr>
          </a:p>
        </p:txBody>
      </p:sp>
      <p:sp>
        <p:nvSpPr>
          <p:cNvPr id="172036" name="Text Box 4"/>
          <p:cNvSpPr txBox="1">
            <a:spLocks noChangeArrowheads="1"/>
          </p:cNvSpPr>
          <p:nvPr/>
        </p:nvSpPr>
        <p:spPr bwMode="auto">
          <a:xfrm>
            <a:off x="1143000" y="2107468"/>
            <a:ext cx="104194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de-DE" altLang="de-DE" sz="2800" dirty="0" err="1" smtClean="0">
                <a:solidFill>
                  <a:srgbClr val="8E0000"/>
                </a:solidFill>
                <a:latin typeface="+mn-lt"/>
              </a:rPr>
              <a:t>One</a:t>
            </a:r>
            <a:r>
              <a:rPr lang="de-DE" altLang="de-DE" sz="2800" dirty="0" smtClean="0">
                <a:solidFill>
                  <a:srgbClr val="8E0000"/>
                </a:solidFill>
                <a:latin typeface="+mn-lt"/>
              </a:rPr>
              <a:t> </a:t>
            </a:r>
            <a:r>
              <a:rPr lang="de-DE" altLang="de-DE" sz="2800" dirty="0" err="1">
                <a:solidFill>
                  <a:srgbClr val="8E0000"/>
                </a:solidFill>
                <a:latin typeface="+mn-lt"/>
              </a:rPr>
              <a:t>c</a:t>
            </a:r>
            <a:r>
              <a:rPr lang="de-DE" altLang="de-DE" sz="2800" dirty="0" err="1" smtClean="0">
                <a:solidFill>
                  <a:srgbClr val="8E0000"/>
                </a:solidFill>
                <a:latin typeface="+mn-lt"/>
              </a:rPr>
              <a:t>onsequence</a:t>
            </a:r>
            <a:r>
              <a:rPr lang="de-DE" altLang="de-DE" sz="2800" dirty="0" smtClean="0">
                <a:solidFill>
                  <a:srgbClr val="8E0000"/>
                </a:solidFill>
                <a:latin typeface="+mn-lt"/>
              </a:rPr>
              <a:t>: </a:t>
            </a:r>
            <a:r>
              <a:rPr lang="de-DE" altLang="de-DE" sz="2800" dirty="0" err="1" smtClean="0">
                <a:solidFill>
                  <a:srgbClr val="8E0000"/>
                </a:solidFill>
                <a:latin typeface="+mn-lt"/>
              </a:rPr>
              <a:t>We</a:t>
            </a:r>
            <a:r>
              <a:rPr lang="de-DE" altLang="de-DE" sz="2800" dirty="0" smtClean="0">
                <a:solidFill>
                  <a:srgbClr val="8E0000"/>
                </a:solidFill>
                <a:latin typeface="+mn-lt"/>
              </a:rPr>
              <a:t> must </a:t>
            </a:r>
            <a:r>
              <a:rPr lang="de-DE" altLang="de-DE" sz="2800" dirty="0" err="1" smtClean="0">
                <a:solidFill>
                  <a:srgbClr val="8E0000"/>
                </a:solidFill>
                <a:latin typeface="+mn-lt"/>
              </a:rPr>
              <a:t>assure</a:t>
            </a:r>
            <a:r>
              <a:rPr lang="de-DE" altLang="de-DE" sz="2800" dirty="0" smtClean="0">
                <a:solidFill>
                  <a:srgbClr val="8E0000"/>
                </a:solidFill>
                <a:latin typeface="+mn-lt"/>
              </a:rPr>
              <a:t> </a:t>
            </a:r>
            <a:r>
              <a:rPr lang="de-DE" altLang="de-DE" sz="2800" dirty="0" err="1" smtClean="0">
                <a:solidFill>
                  <a:srgbClr val="8E0000"/>
                </a:solidFill>
                <a:latin typeface="+mn-lt"/>
              </a:rPr>
              <a:t>that</a:t>
            </a:r>
            <a:r>
              <a:rPr lang="de-DE" altLang="de-DE" sz="2800" dirty="0" smtClean="0">
                <a:solidFill>
                  <a:srgbClr val="8E0000"/>
                </a:solidFill>
                <a:latin typeface="+mn-lt"/>
              </a:rPr>
              <a:t> </a:t>
            </a:r>
            <a:r>
              <a:rPr lang="de-DE" altLang="de-DE" sz="2800" dirty="0" err="1" smtClean="0">
                <a:solidFill>
                  <a:srgbClr val="8E0000"/>
                </a:solidFill>
                <a:latin typeface="+mn-lt"/>
              </a:rPr>
              <a:t>creative</a:t>
            </a:r>
            <a:r>
              <a:rPr lang="de-DE" altLang="de-DE" sz="2800" dirty="0" smtClean="0">
                <a:solidFill>
                  <a:srgbClr val="8E0000"/>
                </a:solidFill>
                <a:latin typeface="+mn-lt"/>
              </a:rPr>
              <a:t> </a:t>
            </a:r>
            <a:r>
              <a:rPr lang="de-DE" altLang="de-DE" sz="2800" dirty="0" err="1" smtClean="0">
                <a:solidFill>
                  <a:srgbClr val="8E0000"/>
                </a:solidFill>
                <a:latin typeface="+mn-lt"/>
              </a:rPr>
              <a:t>thinking</a:t>
            </a:r>
            <a:r>
              <a:rPr lang="de-DE" altLang="de-DE" sz="2800" dirty="0" smtClean="0">
                <a:solidFill>
                  <a:srgbClr val="8E0000"/>
                </a:solidFill>
                <a:latin typeface="+mn-lt"/>
              </a:rPr>
              <a:t> </a:t>
            </a:r>
            <a:r>
              <a:rPr lang="de-DE" altLang="de-DE" sz="2800" dirty="0" err="1" smtClean="0">
                <a:solidFill>
                  <a:srgbClr val="8E0000"/>
                </a:solidFill>
                <a:latin typeface="+mn-lt"/>
              </a:rPr>
              <a:t>and</a:t>
            </a:r>
            <a:r>
              <a:rPr lang="de-DE" altLang="de-DE" sz="2800" dirty="0" smtClean="0">
                <a:solidFill>
                  <a:srgbClr val="8E0000"/>
                </a:solidFill>
                <a:latin typeface="+mn-lt"/>
              </a:rPr>
              <a:t> </a:t>
            </a:r>
            <a:r>
              <a:rPr lang="de-DE" altLang="de-DE" sz="2800" dirty="0" err="1" smtClean="0">
                <a:solidFill>
                  <a:srgbClr val="8E0000"/>
                </a:solidFill>
                <a:latin typeface="+mn-lt"/>
              </a:rPr>
              <a:t>creative</a:t>
            </a:r>
            <a:r>
              <a:rPr lang="de-DE" altLang="de-DE" sz="2800" dirty="0" smtClean="0">
                <a:solidFill>
                  <a:srgbClr val="8E0000"/>
                </a:solidFill>
                <a:latin typeface="+mn-lt"/>
              </a:rPr>
              <a:t> </a:t>
            </a:r>
          </a:p>
          <a:p>
            <a:pPr>
              <a:spcBef>
                <a:spcPct val="0"/>
              </a:spcBef>
              <a:buFontTx/>
              <a:buNone/>
            </a:pPr>
            <a:r>
              <a:rPr lang="de-DE" altLang="de-DE" sz="2800" dirty="0" err="1">
                <a:solidFill>
                  <a:srgbClr val="8E0000"/>
                </a:solidFill>
                <a:latin typeface="+mn-lt"/>
              </a:rPr>
              <a:t>p</a:t>
            </a:r>
            <a:r>
              <a:rPr lang="de-DE" altLang="de-DE" sz="2800" dirty="0" err="1" smtClean="0">
                <a:solidFill>
                  <a:srgbClr val="8E0000"/>
                </a:solidFill>
                <a:latin typeface="+mn-lt"/>
              </a:rPr>
              <a:t>erson</a:t>
            </a:r>
            <a:r>
              <a:rPr lang="de-DE" altLang="de-DE" sz="2800" dirty="0" smtClean="0">
                <a:solidFill>
                  <a:srgbClr val="8E0000"/>
                </a:solidFill>
                <a:latin typeface="+mn-lt"/>
              </a:rPr>
              <a:t> </a:t>
            </a:r>
            <a:r>
              <a:rPr lang="de-DE" altLang="de-DE" sz="2800" dirty="0" err="1" smtClean="0">
                <a:solidFill>
                  <a:srgbClr val="8E0000"/>
                </a:solidFill>
                <a:latin typeface="+mn-lt"/>
              </a:rPr>
              <a:t>to</a:t>
            </a:r>
            <a:r>
              <a:rPr lang="de-DE" altLang="de-DE" sz="2800" dirty="0" smtClean="0">
                <a:solidFill>
                  <a:srgbClr val="8E0000"/>
                </a:solidFill>
                <a:latin typeface="+mn-lt"/>
              </a:rPr>
              <a:t> </a:t>
            </a:r>
            <a:r>
              <a:rPr lang="de-DE" altLang="de-DE" sz="2800" dirty="0" err="1" smtClean="0">
                <a:solidFill>
                  <a:srgbClr val="8E0000"/>
                </a:solidFill>
                <a:latin typeface="+mn-lt"/>
              </a:rPr>
              <a:t>person</a:t>
            </a:r>
            <a:r>
              <a:rPr lang="de-DE" altLang="de-DE" sz="2800" dirty="0" smtClean="0">
                <a:solidFill>
                  <a:srgbClr val="8E0000"/>
                </a:solidFill>
                <a:latin typeface="+mn-lt"/>
              </a:rPr>
              <a:t> </a:t>
            </a:r>
            <a:r>
              <a:rPr lang="de-DE" altLang="de-DE" sz="2800" dirty="0" err="1" smtClean="0">
                <a:solidFill>
                  <a:srgbClr val="8E0000"/>
                </a:solidFill>
                <a:latin typeface="+mn-lt"/>
              </a:rPr>
              <a:t>communication</a:t>
            </a:r>
            <a:r>
              <a:rPr lang="de-DE" altLang="de-DE" sz="2800" dirty="0" smtClean="0">
                <a:solidFill>
                  <a:srgbClr val="8E0000"/>
                </a:solidFill>
                <a:latin typeface="+mn-lt"/>
              </a:rPr>
              <a:t> </a:t>
            </a:r>
            <a:r>
              <a:rPr lang="de-DE" altLang="de-DE" sz="2800" dirty="0" err="1" smtClean="0">
                <a:solidFill>
                  <a:srgbClr val="8E0000"/>
                </a:solidFill>
                <a:latin typeface="+mn-lt"/>
              </a:rPr>
              <a:t>is</a:t>
            </a:r>
            <a:r>
              <a:rPr lang="de-DE" altLang="de-DE" sz="2800" dirty="0" smtClean="0">
                <a:solidFill>
                  <a:srgbClr val="8E0000"/>
                </a:solidFill>
                <a:latin typeface="+mn-lt"/>
              </a:rPr>
              <a:t> not </a:t>
            </a:r>
            <a:r>
              <a:rPr lang="de-DE" altLang="de-DE" sz="2800" dirty="0" err="1" smtClean="0">
                <a:solidFill>
                  <a:srgbClr val="8E0000"/>
                </a:solidFill>
                <a:latin typeface="+mn-lt"/>
              </a:rPr>
              <a:t>destroyed</a:t>
            </a:r>
            <a:r>
              <a:rPr lang="de-DE" altLang="de-DE" sz="2800" dirty="0" smtClean="0">
                <a:solidFill>
                  <a:srgbClr val="8E0000"/>
                </a:solidFill>
                <a:latin typeface="+mn-lt"/>
              </a:rPr>
              <a:t>. </a:t>
            </a:r>
            <a:endParaRPr lang="de-DE" altLang="de-DE" sz="2800" dirty="0">
              <a:solidFill>
                <a:srgbClr val="8E0000"/>
              </a:solidFill>
              <a:latin typeface="+mn-lt"/>
            </a:endParaRPr>
          </a:p>
        </p:txBody>
      </p:sp>
      <p:sp>
        <p:nvSpPr>
          <p:cNvPr id="172037" name="Text Box 5"/>
          <p:cNvSpPr txBox="1">
            <a:spLocks noChangeArrowheads="1"/>
          </p:cNvSpPr>
          <p:nvPr/>
        </p:nvSpPr>
        <p:spPr bwMode="auto">
          <a:xfrm>
            <a:off x="1066799" y="3398839"/>
            <a:ext cx="104956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de-DE" altLang="de-DE" sz="2800" dirty="0" err="1" smtClean="0">
                <a:latin typeface="+mn-lt"/>
              </a:rPr>
              <a:t>However</a:t>
            </a:r>
            <a:r>
              <a:rPr lang="de-DE" altLang="de-DE" sz="2800" dirty="0" smtClean="0">
                <a:latin typeface="+mn-lt"/>
              </a:rPr>
              <a:t>: </a:t>
            </a:r>
            <a:r>
              <a:rPr lang="de-DE" altLang="de-DE" sz="2800" dirty="0" err="1" smtClean="0">
                <a:latin typeface="+mn-lt"/>
              </a:rPr>
              <a:t>We</a:t>
            </a:r>
            <a:r>
              <a:rPr lang="de-DE" altLang="de-DE" sz="2800" dirty="0" smtClean="0">
                <a:latin typeface="+mn-lt"/>
              </a:rPr>
              <a:t> also must </a:t>
            </a:r>
            <a:r>
              <a:rPr lang="de-DE" altLang="de-DE" sz="2800" dirty="0" err="1" smtClean="0">
                <a:latin typeface="+mn-lt"/>
              </a:rPr>
              <a:t>accept</a:t>
            </a:r>
            <a:r>
              <a:rPr lang="de-DE" altLang="de-DE" sz="2800" dirty="0" smtClean="0">
                <a:latin typeface="+mn-lt"/>
              </a:rPr>
              <a:t> </a:t>
            </a:r>
            <a:r>
              <a:rPr lang="de-DE" altLang="de-DE" sz="2800" dirty="0" err="1" smtClean="0">
                <a:latin typeface="+mn-lt"/>
              </a:rPr>
              <a:t>that</a:t>
            </a:r>
            <a:r>
              <a:rPr lang="de-DE" altLang="de-DE" sz="2800" dirty="0" smtClean="0">
                <a:latin typeface="+mn-lt"/>
              </a:rPr>
              <a:t> </a:t>
            </a:r>
            <a:r>
              <a:rPr lang="de-DE" altLang="de-DE" sz="2800" dirty="0" err="1" smtClean="0">
                <a:latin typeface="+mn-lt"/>
              </a:rPr>
              <a:t>many</a:t>
            </a:r>
            <a:r>
              <a:rPr lang="de-DE" altLang="de-DE" sz="2800" dirty="0" smtClean="0">
                <a:latin typeface="+mn-lt"/>
              </a:rPr>
              <a:t> </a:t>
            </a:r>
            <a:r>
              <a:rPr lang="de-DE" altLang="de-DE" sz="2800" dirty="0" err="1" smtClean="0">
                <a:latin typeface="+mn-lt"/>
              </a:rPr>
              <a:t>cognitive</a:t>
            </a:r>
            <a:r>
              <a:rPr lang="de-DE" altLang="de-DE" sz="2800" dirty="0" smtClean="0">
                <a:latin typeface="+mn-lt"/>
              </a:rPr>
              <a:t> </a:t>
            </a:r>
            <a:r>
              <a:rPr lang="de-DE" altLang="de-DE" sz="2800" dirty="0" err="1" smtClean="0">
                <a:latin typeface="+mn-lt"/>
              </a:rPr>
              <a:t>facilities</a:t>
            </a:r>
            <a:r>
              <a:rPr lang="de-DE" altLang="de-DE" sz="2800" dirty="0" smtClean="0">
                <a:latin typeface="+mn-lt"/>
              </a:rPr>
              <a:t> </a:t>
            </a:r>
            <a:r>
              <a:rPr lang="de-DE" altLang="de-DE" sz="2800" dirty="0" err="1" smtClean="0">
                <a:latin typeface="+mn-lt"/>
              </a:rPr>
              <a:t>mentioned</a:t>
            </a:r>
            <a:r>
              <a:rPr lang="de-DE" altLang="de-DE" sz="2800" dirty="0" smtClean="0">
                <a:latin typeface="+mn-lt"/>
              </a:rPr>
              <a:t> will </a:t>
            </a:r>
            <a:r>
              <a:rPr lang="de-DE" altLang="de-DE" sz="2800" dirty="0" err="1" smtClean="0">
                <a:latin typeface="+mn-lt"/>
              </a:rPr>
              <a:t>be</a:t>
            </a:r>
            <a:r>
              <a:rPr lang="de-DE" altLang="de-DE" sz="2800" dirty="0" smtClean="0">
                <a:latin typeface="+mn-lt"/>
              </a:rPr>
              <a:t> </a:t>
            </a:r>
            <a:r>
              <a:rPr lang="de-DE" altLang="de-DE" sz="2800" dirty="0" err="1" smtClean="0">
                <a:latin typeface="+mn-lt"/>
              </a:rPr>
              <a:t>reduced</a:t>
            </a:r>
            <a:r>
              <a:rPr lang="de-DE" altLang="de-DE" sz="2800" dirty="0" smtClean="0">
                <a:latin typeface="+mn-lt"/>
              </a:rPr>
              <a:t> </a:t>
            </a:r>
            <a:r>
              <a:rPr lang="de-DE" altLang="de-DE" sz="2800" dirty="0" err="1" smtClean="0">
                <a:latin typeface="+mn-lt"/>
              </a:rPr>
              <a:t>by</a:t>
            </a:r>
            <a:r>
              <a:rPr lang="de-DE" altLang="de-DE" sz="2800" dirty="0" smtClean="0">
                <a:latin typeface="+mn-lt"/>
              </a:rPr>
              <a:t> </a:t>
            </a:r>
            <a:r>
              <a:rPr lang="de-DE" altLang="de-DE" sz="2800" dirty="0" err="1" smtClean="0">
                <a:latin typeface="+mn-lt"/>
              </a:rPr>
              <a:t>computers</a:t>
            </a:r>
            <a:r>
              <a:rPr lang="de-DE" altLang="de-DE" sz="2800" dirty="0" smtClean="0">
                <a:latin typeface="+mn-lt"/>
              </a:rPr>
              <a:t>, </a:t>
            </a:r>
            <a:r>
              <a:rPr lang="de-DE" altLang="de-DE" sz="2800" dirty="0" err="1" smtClean="0">
                <a:latin typeface="+mn-lt"/>
              </a:rPr>
              <a:t>smartphones</a:t>
            </a:r>
            <a:r>
              <a:rPr lang="de-DE" altLang="de-DE" sz="2800" dirty="0" smtClean="0">
                <a:latin typeface="+mn-lt"/>
              </a:rPr>
              <a:t>, </a:t>
            </a:r>
            <a:r>
              <a:rPr lang="de-DE" altLang="de-DE" sz="2800" dirty="0" err="1" smtClean="0">
                <a:latin typeface="+mn-lt"/>
              </a:rPr>
              <a:t>the</a:t>
            </a:r>
            <a:r>
              <a:rPr lang="de-DE" altLang="de-DE" sz="2800" dirty="0" smtClean="0">
                <a:latin typeface="+mn-lt"/>
              </a:rPr>
              <a:t> web.</a:t>
            </a:r>
            <a:endParaRPr lang="de-DE" altLang="de-DE" sz="2800" dirty="0">
              <a:latin typeface="+mn-lt"/>
            </a:endParaRPr>
          </a:p>
        </p:txBody>
      </p:sp>
      <p:sp>
        <p:nvSpPr>
          <p:cNvPr id="2" name="Textfeld 1"/>
          <p:cNvSpPr txBox="1"/>
          <p:nvPr/>
        </p:nvSpPr>
        <p:spPr>
          <a:xfrm>
            <a:off x="1066799" y="4690210"/>
            <a:ext cx="5982087" cy="584775"/>
          </a:xfrm>
          <a:prstGeom prst="rect">
            <a:avLst/>
          </a:prstGeom>
          <a:noFill/>
        </p:spPr>
        <p:txBody>
          <a:bodyPr wrap="none" rtlCol="0">
            <a:spAutoFit/>
          </a:bodyPr>
          <a:lstStyle/>
          <a:p>
            <a:r>
              <a:rPr lang="de-DE" sz="2800" dirty="0" smtClean="0">
                <a:solidFill>
                  <a:srgbClr val="8E0000"/>
                </a:solidFill>
              </a:rPr>
              <a:t>But </a:t>
            </a:r>
            <a:r>
              <a:rPr lang="de-DE" sz="2800" dirty="0" err="1" smtClean="0">
                <a:solidFill>
                  <a:srgbClr val="8E0000"/>
                </a:solidFill>
              </a:rPr>
              <a:t>this</a:t>
            </a:r>
            <a:r>
              <a:rPr lang="de-DE" sz="2800" dirty="0" smtClean="0">
                <a:solidFill>
                  <a:srgbClr val="8E0000"/>
                </a:solidFill>
              </a:rPr>
              <a:t> </a:t>
            </a:r>
            <a:r>
              <a:rPr lang="de-DE" sz="2800" dirty="0" err="1" smtClean="0">
                <a:solidFill>
                  <a:srgbClr val="8E0000"/>
                </a:solidFill>
              </a:rPr>
              <a:t>is</a:t>
            </a:r>
            <a:r>
              <a:rPr lang="de-DE" sz="2800" dirty="0" smtClean="0">
                <a:solidFill>
                  <a:srgbClr val="8E0000"/>
                </a:solidFill>
              </a:rPr>
              <a:t> not </a:t>
            </a:r>
            <a:r>
              <a:rPr lang="de-DE" sz="2800" dirty="0" err="1" smtClean="0">
                <a:solidFill>
                  <a:srgbClr val="8E0000"/>
                </a:solidFill>
              </a:rPr>
              <a:t>quite</a:t>
            </a:r>
            <a:r>
              <a:rPr lang="de-DE" sz="2800" dirty="0" smtClean="0">
                <a:solidFill>
                  <a:srgbClr val="8E0000"/>
                </a:solidFill>
              </a:rPr>
              <a:t> </a:t>
            </a:r>
            <a:r>
              <a:rPr lang="de-DE" sz="2800" dirty="0" err="1" smtClean="0">
                <a:solidFill>
                  <a:srgbClr val="8E0000"/>
                </a:solidFill>
              </a:rPr>
              <a:t>as</a:t>
            </a:r>
            <a:r>
              <a:rPr lang="de-DE" sz="2800" dirty="0" smtClean="0">
                <a:solidFill>
                  <a:srgbClr val="8E0000"/>
                </a:solidFill>
              </a:rPr>
              <a:t> </a:t>
            </a:r>
            <a:r>
              <a:rPr lang="de-DE" sz="2800" dirty="0" err="1" smtClean="0">
                <a:solidFill>
                  <a:srgbClr val="8E0000"/>
                </a:solidFill>
              </a:rPr>
              <a:t>bad</a:t>
            </a:r>
            <a:r>
              <a:rPr lang="de-DE" sz="2800" dirty="0" smtClean="0">
                <a:solidFill>
                  <a:srgbClr val="8E0000"/>
                </a:solidFill>
              </a:rPr>
              <a:t> </a:t>
            </a:r>
            <a:r>
              <a:rPr lang="de-DE" sz="2800" dirty="0" err="1" smtClean="0">
                <a:solidFill>
                  <a:srgbClr val="8E0000"/>
                </a:solidFill>
              </a:rPr>
              <a:t>as</a:t>
            </a:r>
            <a:r>
              <a:rPr lang="de-DE" sz="2800" dirty="0" smtClean="0">
                <a:solidFill>
                  <a:srgbClr val="8E0000"/>
                </a:solidFill>
              </a:rPr>
              <a:t> </a:t>
            </a:r>
            <a:r>
              <a:rPr lang="de-DE" sz="2800" dirty="0" err="1" smtClean="0">
                <a:solidFill>
                  <a:srgbClr val="8E0000"/>
                </a:solidFill>
              </a:rPr>
              <a:t>it</a:t>
            </a:r>
            <a:r>
              <a:rPr lang="de-DE" sz="2800" dirty="0" smtClean="0">
                <a:solidFill>
                  <a:srgbClr val="8E0000"/>
                </a:solidFill>
              </a:rPr>
              <a:t> </a:t>
            </a:r>
            <a:r>
              <a:rPr lang="de-DE" sz="2800" dirty="0" err="1" smtClean="0">
                <a:solidFill>
                  <a:srgbClr val="8E0000"/>
                </a:solidFill>
              </a:rPr>
              <a:t>sounds</a:t>
            </a:r>
            <a:r>
              <a:rPr lang="de-DE" sz="3200" dirty="0" smtClean="0">
                <a:solidFill>
                  <a:srgbClr val="8E0000"/>
                </a:solidFill>
              </a:rPr>
              <a:t>!</a:t>
            </a:r>
            <a:endParaRPr lang="de-DE" sz="3200" dirty="0">
              <a:solidFill>
                <a:srgbClr val="8E0000"/>
              </a:solidFill>
            </a:endParaRPr>
          </a:p>
        </p:txBody>
      </p:sp>
    </p:spTree>
    <p:extLst>
      <p:ext uri="{BB962C8B-B14F-4D97-AF65-F5344CB8AC3E}">
        <p14:creationId xmlns:p14="http://schemas.microsoft.com/office/powerpoint/2010/main" val="3648329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2036"/>
                                        </p:tgtEl>
                                        <p:attrNameLst>
                                          <p:attrName>style.visibility</p:attrName>
                                        </p:attrNameLst>
                                      </p:cBhvr>
                                      <p:to>
                                        <p:strVal val="visible"/>
                                      </p:to>
                                    </p:set>
                                    <p:animEffect transition="in" filter="blinds(horizontal)">
                                      <p:cBhvr>
                                        <p:cTn id="7" dur="500"/>
                                        <p:tgtEl>
                                          <p:spTgt spid="172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2037"/>
                                        </p:tgtEl>
                                        <p:attrNameLst>
                                          <p:attrName>style.visibility</p:attrName>
                                        </p:attrNameLst>
                                      </p:cBhvr>
                                      <p:to>
                                        <p:strVal val="visible"/>
                                      </p:to>
                                    </p:set>
                                    <p:animEffect transition="in" filter="blinds(horizontal)">
                                      <p:cBhvr>
                                        <p:cTn id="12" dur="500"/>
                                        <p:tgtEl>
                                          <p:spTgt spid="17203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p:bldP spid="172037"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liennummernplatzhalter 4"/>
          <p:cNvSpPr txBox="1">
            <a:spLocks noGrp="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0BF30359-92A5-45EC-916D-314F71871AC6}" type="slidenum">
              <a:rPr lang="de-DE" altLang="de-DE" sz="1400"/>
              <a:pPr algn="r">
                <a:spcBef>
                  <a:spcPct val="0"/>
                </a:spcBef>
                <a:buFontTx/>
                <a:buNone/>
              </a:pPr>
              <a:t>35</a:t>
            </a:fld>
            <a:endParaRPr lang="de-DE" altLang="de-DE" sz="1400"/>
          </a:p>
        </p:txBody>
      </p:sp>
      <p:sp>
        <p:nvSpPr>
          <p:cNvPr id="94211" name="Text Box 3"/>
          <p:cNvSpPr txBox="1">
            <a:spLocks noChangeArrowheads="1"/>
          </p:cNvSpPr>
          <p:nvPr/>
        </p:nvSpPr>
        <p:spPr bwMode="auto">
          <a:xfrm>
            <a:off x="660400" y="589658"/>
            <a:ext cx="1016952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de-DE" altLang="de-DE" sz="2800" dirty="0" err="1" smtClean="0">
                <a:latin typeface="+mn-lt"/>
              </a:rPr>
              <a:t>We</a:t>
            </a:r>
            <a:r>
              <a:rPr lang="de-DE" altLang="de-DE" sz="2800" dirty="0" smtClean="0">
                <a:latin typeface="+mn-lt"/>
              </a:rPr>
              <a:t> </a:t>
            </a:r>
            <a:r>
              <a:rPr lang="de-DE" altLang="de-DE" sz="2800" dirty="0" err="1" smtClean="0">
                <a:latin typeface="+mn-lt"/>
              </a:rPr>
              <a:t>need</a:t>
            </a:r>
            <a:r>
              <a:rPr lang="de-DE" altLang="de-DE" sz="2800" dirty="0" smtClean="0">
                <a:latin typeface="+mn-lt"/>
              </a:rPr>
              <a:t>  a </a:t>
            </a:r>
            <a:r>
              <a:rPr lang="de-DE" altLang="de-DE" sz="2800" dirty="0" err="1" smtClean="0">
                <a:latin typeface="+mn-lt"/>
              </a:rPr>
              <a:t>new</a:t>
            </a:r>
            <a:r>
              <a:rPr lang="de-DE" altLang="de-DE" sz="2800" dirty="0" smtClean="0">
                <a:latin typeface="+mn-lt"/>
              </a:rPr>
              <a:t> </a:t>
            </a:r>
            <a:r>
              <a:rPr lang="de-DE" altLang="de-DE" sz="2800" dirty="0" err="1" smtClean="0">
                <a:latin typeface="+mn-lt"/>
              </a:rPr>
              <a:t>interpretation</a:t>
            </a:r>
            <a:r>
              <a:rPr lang="de-DE" altLang="de-DE" sz="2800" dirty="0" smtClean="0">
                <a:latin typeface="+mn-lt"/>
              </a:rPr>
              <a:t> </a:t>
            </a:r>
            <a:r>
              <a:rPr lang="de-DE" altLang="de-DE" sz="2800" dirty="0" err="1" smtClean="0">
                <a:latin typeface="+mn-lt"/>
              </a:rPr>
              <a:t>of</a:t>
            </a:r>
            <a:r>
              <a:rPr lang="de-DE" altLang="de-DE" sz="2800" dirty="0" smtClean="0">
                <a:latin typeface="+mn-lt"/>
              </a:rPr>
              <a:t> </a:t>
            </a:r>
            <a:r>
              <a:rPr lang="de-DE" altLang="de-DE" sz="2800" dirty="0" err="1" smtClean="0">
                <a:latin typeface="+mn-lt"/>
              </a:rPr>
              <a:t>what</a:t>
            </a:r>
            <a:r>
              <a:rPr lang="de-DE" altLang="de-DE" sz="2800" dirty="0" smtClean="0">
                <a:latin typeface="+mn-lt"/>
              </a:rPr>
              <a:t> a human </a:t>
            </a:r>
            <a:r>
              <a:rPr lang="de-DE" altLang="de-DE" sz="2800" dirty="0" err="1" smtClean="0">
                <a:latin typeface="+mn-lt"/>
              </a:rPr>
              <a:t>being</a:t>
            </a:r>
            <a:r>
              <a:rPr lang="de-DE" altLang="de-DE" sz="2800" dirty="0" smtClean="0">
                <a:latin typeface="+mn-lt"/>
              </a:rPr>
              <a:t> </a:t>
            </a:r>
            <a:r>
              <a:rPr lang="de-DE" altLang="de-DE" sz="2800" dirty="0" err="1" smtClean="0">
                <a:latin typeface="+mn-lt"/>
              </a:rPr>
              <a:t>is</a:t>
            </a:r>
            <a:r>
              <a:rPr lang="de-DE" altLang="de-DE" sz="2800" dirty="0" smtClean="0">
                <a:latin typeface="+mn-lt"/>
              </a:rPr>
              <a:t>: </a:t>
            </a:r>
            <a:r>
              <a:rPr lang="de-DE" altLang="de-DE" sz="2800" dirty="0" err="1" smtClean="0">
                <a:latin typeface="+mn-lt"/>
              </a:rPr>
              <a:t>It</a:t>
            </a:r>
            <a:r>
              <a:rPr lang="de-DE" altLang="de-DE" sz="2800" dirty="0" smtClean="0">
                <a:latin typeface="+mn-lt"/>
              </a:rPr>
              <a:t> </a:t>
            </a:r>
            <a:r>
              <a:rPr lang="de-DE" altLang="de-DE" sz="2800" dirty="0" err="1" smtClean="0">
                <a:latin typeface="+mn-lt"/>
              </a:rPr>
              <a:t>should</a:t>
            </a:r>
            <a:r>
              <a:rPr lang="de-DE" altLang="de-DE" sz="2800" dirty="0" smtClean="0">
                <a:latin typeface="+mn-lt"/>
              </a:rPr>
              <a:t> not </a:t>
            </a:r>
            <a:r>
              <a:rPr lang="de-DE" altLang="de-DE" sz="2800" dirty="0" err="1" smtClean="0">
                <a:latin typeface="+mn-lt"/>
              </a:rPr>
              <a:t>be</a:t>
            </a:r>
            <a:r>
              <a:rPr lang="de-DE" altLang="de-DE" sz="2800" dirty="0" smtClean="0">
                <a:latin typeface="+mn-lt"/>
              </a:rPr>
              <a:t> </a:t>
            </a:r>
            <a:r>
              <a:rPr lang="de-DE" altLang="de-DE" sz="2800" dirty="0" err="1" smtClean="0">
                <a:latin typeface="+mn-lt"/>
              </a:rPr>
              <a:t>viewed</a:t>
            </a:r>
            <a:r>
              <a:rPr lang="de-DE" altLang="de-DE" sz="2800" dirty="0" smtClean="0">
                <a:latin typeface="+mn-lt"/>
              </a:rPr>
              <a:t> </a:t>
            </a:r>
            <a:r>
              <a:rPr lang="de-DE" altLang="de-DE" sz="2800" dirty="0" err="1" smtClean="0">
                <a:latin typeface="+mn-lt"/>
              </a:rPr>
              <a:t>as</a:t>
            </a:r>
            <a:r>
              <a:rPr lang="de-DE" altLang="de-DE" sz="2800" dirty="0" smtClean="0">
                <a:latin typeface="+mn-lt"/>
              </a:rPr>
              <a:t> </a:t>
            </a:r>
            <a:r>
              <a:rPr lang="de-DE" altLang="de-DE" sz="2800" dirty="0" err="1" smtClean="0">
                <a:latin typeface="+mn-lt"/>
              </a:rPr>
              <a:t>something</a:t>
            </a:r>
            <a:r>
              <a:rPr lang="de-DE" altLang="de-DE" sz="2800" dirty="0" smtClean="0">
                <a:latin typeface="+mn-lt"/>
              </a:rPr>
              <a:t> </a:t>
            </a:r>
            <a:r>
              <a:rPr lang="de-DE" altLang="de-DE" sz="2800" dirty="0" err="1" smtClean="0">
                <a:latin typeface="+mn-lt"/>
              </a:rPr>
              <a:t>purely</a:t>
            </a:r>
            <a:r>
              <a:rPr lang="de-DE" altLang="de-DE" sz="2800" dirty="0" smtClean="0">
                <a:latin typeface="+mn-lt"/>
              </a:rPr>
              <a:t> </a:t>
            </a:r>
            <a:r>
              <a:rPr lang="de-DE" altLang="de-DE" sz="2800" dirty="0" err="1" smtClean="0">
                <a:latin typeface="+mn-lt"/>
              </a:rPr>
              <a:t>biological</a:t>
            </a:r>
            <a:r>
              <a:rPr lang="de-DE" altLang="de-DE" sz="2800" dirty="0" smtClean="0">
                <a:latin typeface="+mn-lt"/>
              </a:rPr>
              <a:t> but </a:t>
            </a:r>
            <a:r>
              <a:rPr lang="de-DE" altLang="de-DE" sz="2800" dirty="0" err="1" smtClean="0">
                <a:latin typeface="+mn-lt"/>
              </a:rPr>
              <a:t>as</a:t>
            </a:r>
            <a:r>
              <a:rPr lang="de-DE" altLang="de-DE" sz="2800" dirty="0" smtClean="0">
                <a:latin typeface="+mn-lt"/>
              </a:rPr>
              <a:t> </a:t>
            </a:r>
            <a:r>
              <a:rPr lang="de-DE" altLang="de-DE" sz="2800" dirty="0" err="1" smtClean="0">
                <a:latin typeface="+mn-lt"/>
              </a:rPr>
              <a:t>symbiosis</a:t>
            </a:r>
            <a:r>
              <a:rPr lang="de-DE" altLang="de-DE" sz="2800" dirty="0" smtClean="0">
                <a:latin typeface="+mn-lt"/>
              </a:rPr>
              <a:t> </a:t>
            </a:r>
            <a:r>
              <a:rPr lang="de-DE" altLang="de-DE" sz="2800" dirty="0" err="1" smtClean="0">
                <a:latin typeface="+mn-lt"/>
              </a:rPr>
              <a:t>of</a:t>
            </a:r>
            <a:r>
              <a:rPr lang="de-DE" altLang="de-DE" sz="2800" dirty="0" smtClean="0">
                <a:latin typeface="+mn-lt"/>
              </a:rPr>
              <a:t> </a:t>
            </a:r>
            <a:r>
              <a:rPr lang="de-DE" altLang="de-DE" sz="2800" dirty="0" err="1" smtClean="0">
                <a:latin typeface="+mn-lt"/>
              </a:rPr>
              <a:t>biology</a:t>
            </a:r>
            <a:r>
              <a:rPr lang="de-DE" altLang="de-DE" sz="2800" dirty="0" smtClean="0">
                <a:latin typeface="+mn-lt"/>
              </a:rPr>
              <a:t> </a:t>
            </a:r>
            <a:r>
              <a:rPr lang="de-DE" altLang="de-DE" sz="2800" dirty="0" err="1" smtClean="0">
                <a:latin typeface="+mn-lt"/>
              </a:rPr>
              <a:t>and</a:t>
            </a:r>
            <a:r>
              <a:rPr lang="de-DE" altLang="de-DE" sz="2800" dirty="0" smtClean="0">
                <a:latin typeface="+mn-lt"/>
              </a:rPr>
              <a:t> </a:t>
            </a:r>
            <a:r>
              <a:rPr lang="de-DE" altLang="de-DE" sz="2800" dirty="0" err="1" smtClean="0">
                <a:latin typeface="+mn-lt"/>
              </a:rPr>
              <a:t>technology</a:t>
            </a:r>
            <a:r>
              <a:rPr lang="de-DE" altLang="de-DE" sz="2800" dirty="0" smtClean="0">
                <a:latin typeface="+mn-lt"/>
              </a:rPr>
              <a:t>. </a:t>
            </a:r>
          </a:p>
          <a:p>
            <a:pPr>
              <a:spcBef>
                <a:spcPct val="0"/>
              </a:spcBef>
              <a:buFontTx/>
              <a:buNone/>
            </a:pPr>
            <a:endParaRPr lang="de-DE" altLang="de-DE" sz="2800" dirty="0">
              <a:latin typeface="+mn-lt"/>
            </a:endParaRPr>
          </a:p>
          <a:p>
            <a:pPr>
              <a:spcBef>
                <a:spcPct val="0"/>
              </a:spcBef>
              <a:buFontTx/>
              <a:buNone/>
            </a:pPr>
            <a:r>
              <a:rPr lang="de-DE" altLang="de-DE" sz="2800" dirty="0" err="1" smtClean="0">
                <a:latin typeface="+mn-lt"/>
              </a:rPr>
              <a:t>Humans</a:t>
            </a:r>
            <a:r>
              <a:rPr lang="de-DE" altLang="de-DE" sz="2800" dirty="0" smtClean="0">
                <a:latin typeface="+mn-lt"/>
              </a:rPr>
              <a:t> must </a:t>
            </a:r>
            <a:r>
              <a:rPr lang="de-DE" altLang="de-DE" sz="2800" dirty="0" err="1" smtClean="0">
                <a:latin typeface="+mn-lt"/>
              </a:rPr>
              <a:t>be</a:t>
            </a:r>
            <a:r>
              <a:rPr lang="de-DE" altLang="de-DE" sz="2800" dirty="0" smtClean="0">
                <a:latin typeface="+mn-lt"/>
              </a:rPr>
              <a:t> </a:t>
            </a:r>
            <a:r>
              <a:rPr lang="de-DE" altLang="de-DE" sz="2800" dirty="0" err="1" smtClean="0">
                <a:latin typeface="+mn-lt"/>
              </a:rPr>
              <a:t>seen</a:t>
            </a:r>
            <a:r>
              <a:rPr lang="de-DE" altLang="de-DE" sz="2800" dirty="0" smtClean="0">
                <a:latin typeface="+mn-lt"/>
              </a:rPr>
              <a:t> </a:t>
            </a:r>
            <a:r>
              <a:rPr lang="de-DE" altLang="de-DE" sz="2800" dirty="0" err="1" smtClean="0">
                <a:latin typeface="+mn-lt"/>
              </a:rPr>
              <a:t>together</a:t>
            </a:r>
            <a:r>
              <a:rPr lang="de-DE" altLang="de-DE" sz="2800" dirty="0" smtClean="0">
                <a:latin typeface="+mn-lt"/>
              </a:rPr>
              <a:t> </a:t>
            </a:r>
            <a:r>
              <a:rPr lang="de-DE" altLang="de-DE" sz="2800" dirty="0" err="1" smtClean="0">
                <a:latin typeface="+mn-lt"/>
              </a:rPr>
              <a:t>with</a:t>
            </a:r>
            <a:r>
              <a:rPr lang="de-DE" altLang="de-DE" sz="2800" dirty="0" smtClean="0">
                <a:latin typeface="+mn-lt"/>
              </a:rPr>
              <a:t> all </a:t>
            </a:r>
            <a:r>
              <a:rPr lang="de-DE" altLang="de-DE" sz="2800" dirty="0" err="1" smtClean="0">
                <a:latin typeface="+mn-lt"/>
              </a:rPr>
              <a:t>tools</a:t>
            </a:r>
            <a:r>
              <a:rPr lang="de-DE" altLang="de-DE" sz="2800" dirty="0" smtClean="0">
                <a:latin typeface="+mn-lt"/>
              </a:rPr>
              <a:t> </a:t>
            </a:r>
            <a:r>
              <a:rPr lang="de-DE" altLang="de-DE" sz="2800" dirty="0" err="1" smtClean="0">
                <a:latin typeface="+mn-lt"/>
              </a:rPr>
              <a:t>they</a:t>
            </a:r>
            <a:r>
              <a:rPr lang="de-DE" altLang="de-DE" sz="2800" dirty="0" smtClean="0">
                <a:latin typeface="+mn-lt"/>
              </a:rPr>
              <a:t>  </a:t>
            </a:r>
            <a:r>
              <a:rPr lang="de-DE" altLang="de-DE" sz="2800" dirty="0" err="1" smtClean="0">
                <a:latin typeface="+mn-lt"/>
              </a:rPr>
              <a:t>are</a:t>
            </a:r>
            <a:r>
              <a:rPr lang="de-DE" altLang="de-DE" sz="2800" dirty="0" smtClean="0">
                <a:latin typeface="+mn-lt"/>
              </a:rPr>
              <a:t> </a:t>
            </a:r>
            <a:r>
              <a:rPr lang="de-DE" altLang="de-DE" sz="2800" dirty="0" err="1" smtClean="0">
                <a:latin typeface="+mn-lt"/>
              </a:rPr>
              <a:t>using</a:t>
            </a:r>
            <a:r>
              <a:rPr lang="de-DE" altLang="de-DE" sz="2800" dirty="0" smtClean="0">
                <a:latin typeface="+mn-lt"/>
              </a:rPr>
              <a:t>, </a:t>
            </a:r>
            <a:r>
              <a:rPr lang="de-DE" altLang="de-DE" sz="2800" dirty="0" err="1" smtClean="0">
                <a:latin typeface="+mn-lt"/>
              </a:rPr>
              <a:t>external</a:t>
            </a:r>
            <a:r>
              <a:rPr lang="de-DE" altLang="de-DE" sz="2800" dirty="0" smtClean="0">
                <a:latin typeface="+mn-lt"/>
              </a:rPr>
              <a:t> </a:t>
            </a:r>
            <a:r>
              <a:rPr lang="de-DE" altLang="de-DE" sz="2800" dirty="0" err="1" smtClean="0">
                <a:latin typeface="+mn-lt"/>
              </a:rPr>
              <a:t>or</a:t>
            </a:r>
            <a:r>
              <a:rPr lang="de-DE" altLang="de-DE" sz="2800" dirty="0" smtClean="0">
                <a:latin typeface="+mn-lt"/>
              </a:rPr>
              <a:t> internal. </a:t>
            </a:r>
            <a:endParaRPr lang="de-DE" altLang="de-DE" sz="2800" dirty="0">
              <a:latin typeface="+mn-lt"/>
            </a:endParaRPr>
          </a:p>
        </p:txBody>
      </p:sp>
      <p:sp>
        <p:nvSpPr>
          <p:cNvPr id="174084" name="Text Box 4"/>
          <p:cNvSpPr txBox="1">
            <a:spLocks noChangeArrowheads="1"/>
          </p:cNvSpPr>
          <p:nvPr/>
        </p:nvSpPr>
        <p:spPr bwMode="auto">
          <a:xfrm>
            <a:off x="660400" y="3368457"/>
            <a:ext cx="1049337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de-DE" altLang="de-DE" sz="2800" dirty="0" err="1" smtClean="0">
                <a:solidFill>
                  <a:srgbClr val="8E0000"/>
                </a:solidFill>
                <a:latin typeface="+mn-lt"/>
              </a:rPr>
              <a:t>Example</a:t>
            </a:r>
            <a:r>
              <a:rPr lang="de-DE" altLang="de-DE" sz="2800" dirty="0" smtClean="0">
                <a:solidFill>
                  <a:srgbClr val="8E0000"/>
                </a:solidFill>
                <a:latin typeface="+mn-lt"/>
              </a:rPr>
              <a:t>: </a:t>
            </a:r>
            <a:r>
              <a:rPr lang="de-DE" altLang="de-DE" sz="2800" dirty="0">
                <a:solidFill>
                  <a:srgbClr val="8E0000"/>
                </a:solidFill>
                <a:latin typeface="+mn-lt"/>
              </a:rPr>
              <a:t>Hermann Maurer. </a:t>
            </a:r>
            <a:endParaRPr lang="de-DE" altLang="de-DE" sz="2800" dirty="0" smtClean="0">
              <a:solidFill>
                <a:srgbClr val="8E0000"/>
              </a:solidFill>
              <a:latin typeface="+mn-lt"/>
            </a:endParaRPr>
          </a:p>
          <a:p>
            <a:pPr>
              <a:spcBef>
                <a:spcPct val="0"/>
              </a:spcBef>
              <a:buFontTx/>
              <a:buNone/>
            </a:pPr>
            <a:r>
              <a:rPr lang="de-DE" altLang="de-DE" sz="2800" dirty="0" smtClean="0">
                <a:solidFill>
                  <a:srgbClr val="8E0000"/>
                </a:solidFill>
                <a:latin typeface="+mn-lt"/>
              </a:rPr>
              <a:t>He </a:t>
            </a:r>
            <a:r>
              <a:rPr lang="de-DE" altLang="de-DE" sz="2800" dirty="0" err="1" smtClean="0">
                <a:solidFill>
                  <a:srgbClr val="8E0000"/>
                </a:solidFill>
                <a:latin typeface="+mn-lt"/>
              </a:rPr>
              <a:t>is</a:t>
            </a:r>
            <a:r>
              <a:rPr lang="de-DE" altLang="de-DE" sz="2800" dirty="0" smtClean="0">
                <a:solidFill>
                  <a:srgbClr val="8E0000"/>
                </a:solidFill>
                <a:latin typeface="+mn-lt"/>
              </a:rPr>
              <a:t> </a:t>
            </a:r>
            <a:r>
              <a:rPr lang="de-DE" altLang="de-DE" sz="2800" dirty="0" err="1" smtClean="0">
                <a:solidFill>
                  <a:srgbClr val="8E0000"/>
                </a:solidFill>
                <a:latin typeface="+mn-lt"/>
              </a:rPr>
              <a:t>deaf</a:t>
            </a:r>
            <a:r>
              <a:rPr lang="de-DE" altLang="de-DE" sz="2800" dirty="0" smtClean="0">
                <a:solidFill>
                  <a:srgbClr val="8E0000"/>
                </a:solidFill>
                <a:latin typeface="+mn-lt"/>
              </a:rPr>
              <a:t>, </a:t>
            </a:r>
            <a:r>
              <a:rPr lang="de-DE" altLang="de-DE" sz="2800" dirty="0" err="1" smtClean="0">
                <a:solidFill>
                  <a:srgbClr val="8E0000"/>
                </a:solidFill>
                <a:latin typeface="+mn-lt"/>
              </a:rPr>
              <a:t>needs</a:t>
            </a:r>
            <a:r>
              <a:rPr lang="de-DE" altLang="de-DE" sz="2800" dirty="0" smtClean="0">
                <a:solidFill>
                  <a:srgbClr val="8E0000"/>
                </a:solidFill>
                <a:latin typeface="+mn-lt"/>
              </a:rPr>
              <a:t> </a:t>
            </a:r>
            <a:r>
              <a:rPr lang="de-DE" altLang="de-DE" sz="2800" dirty="0" err="1" smtClean="0">
                <a:solidFill>
                  <a:srgbClr val="8E0000"/>
                </a:solidFill>
                <a:latin typeface="+mn-lt"/>
              </a:rPr>
              <a:t>glasses</a:t>
            </a:r>
            <a:r>
              <a:rPr lang="de-DE" altLang="de-DE" sz="2800" dirty="0" smtClean="0">
                <a:solidFill>
                  <a:srgbClr val="8E0000"/>
                </a:solidFill>
                <a:latin typeface="+mn-lt"/>
              </a:rPr>
              <a:t> </a:t>
            </a:r>
            <a:r>
              <a:rPr lang="de-DE" altLang="de-DE" sz="2800" dirty="0" err="1" smtClean="0">
                <a:solidFill>
                  <a:srgbClr val="8E0000"/>
                </a:solidFill>
                <a:latin typeface="+mn-lt"/>
              </a:rPr>
              <a:t>to</a:t>
            </a:r>
            <a:r>
              <a:rPr lang="de-DE" altLang="de-DE" sz="2800" dirty="0" smtClean="0">
                <a:solidFill>
                  <a:srgbClr val="8E0000"/>
                </a:solidFill>
                <a:latin typeface="+mn-lt"/>
              </a:rPr>
              <a:t> </a:t>
            </a:r>
            <a:r>
              <a:rPr lang="de-DE" altLang="de-DE" sz="2800" dirty="0" err="1" smtClean="0">
                <a:solidFill>
                  <a:srgbClr val="8E0000"/>
                </a:solidFill>
                <a:latin typeface="+mn-lt"/>
              </a:rPr>
              <a:t>see</a:t>
            </a:r>
            <a:r>
              <a:rPr lang="de-DE" altLang="de-DE" sz="2800" dirty="0" smtClean="0">
                <a:solidFill>
                  <a:srgbClr val="8E0000"/>
                </a:solidFill>
                <a:latin typeface="+mn-lt"/>
              </a:rPr>
              <a:t> </a:t>
            </a:r>
            <a:r>
              <a:rPr lang="de-DE" altLang="de-DE" sz="2800" dirty="0" err="1" smtClean="0">
                <a:solidFill>
                  <a:srgbClr val="8E0000"/>
                </a:solidFill>
                <a:latin typeface="+mn-lt"/>
              </a:rPr>
              <a:t>things</a:t>
            </a:r>
            <a:r>
              <a:rPr lang="de-DE" altLang="de-DE" sz="2800" dirty="0" smtClean="0">
                <a:solidFill>
                  <a:srgbClr val="8E0000"/>
                </a:solidFill>
                <a:latin typeface="+mn-lt"/>
              </a:rPr>
              <a:t> in </a:t>
            </a:r>
            <a:r>
              <a:rPr lang="de-DE" altLang="de-DE" sz="2800" dirty="0" err="1" smtClean="0">
                <a:solidFill>
                  <a:srgbClr val="8E0000"/>
                </a:solidFill>
                <a:latin typeface="+mn-lt"/>
              </a:rPr>
              <a:t>focus</a:t>
            </a:r>
            <a:r>
              <a:rPr lang="de-DE" altLang="de-DE" sz="2800" dirty="0" smtClean="0">
                <a:solidFill>
                  <a:srgbClr val="8E0000"/>
                </a:solidFill>
                <a:latin typeface="+mn-lt"/>
              </a:rPr>
              <a:t>, </a:t>
            </a:r>
            <a:r>
              <a:rPr lang="de-DE" altLang="de-DE" sz="2800" dirty="0" err="1" smtClean="0">
                <a:solidFill>
                  <a:srgbClr val="8E0000"/>
                </a:solidFill>
                <a:latin typeface="+mn-lt"/>
              </a:rPr>
              <a:t>has</a:t>
            </a:r>
            <a:r>
              <a:rPr lang="de-DE" altLang="de-DE" sz="2800" dirty="0" smtClean="0">
                <a:solidFill>
                  <a:srgbClr val="8E0000"/>
                </a:solidFill>
                <a:latin typeface="+mn-lt"/>
              </a:rPr>
              <a:t> a </a:t>
            </a:r>
            <a:r>
              <a:rPr lang="de-DE" altLang="de-DE" sz="2800" dirty="0" err="1" smtClean="0">
                <a:solidFill>
                  <a:srgbClr val="8E0000"/>
                </a:solidFill>
                <a:latin typeface="+mn-lt"/>
              </a:rPr>
              <a:t>pacemaker</a:t>
            </a:r>
            <a:r>
              <a:rPr lang="de-DE" altLang="de-DE" sz="2800" dirty="0" smtClean="0">
                <a:solidFill>
                  <a:srgbClr val="8E0000"/>
                </a:solidFill>
                <a:latin typeface="+mn-lt"/>
              </a:rPr>
              <a:t>, </a:t>
            </a:r>
            <a:r>
              <a:rPr lang="de-DE" altLang="de-DE" sz="2800" dirty="0" err="1" smtClean="0">
                <a:solidFill>
                  <a:srgbClr val="8E0000"/>
                </a:solidFill>
                <a:latin typeface="+mn-lt"/>
              </a:rPr>
              <a:t>and</a:t>
            </a:r>
            <a:r>
              <a:rPr lang="de-DE" altLang="de-DE" sz="2800" dirty="0" smtClean="0">
                <a:solidFill>
                  <a:srgbClr val="8E0000"/>
                </a:solidFill>
                <a:latin typeface="+mn-lt"/>
              </a:rPr>
              <a:t> an </a:t>
            </a:r>
            <a:r>
              <a:rPr lang="de-DE" altLang="de-DE" sz="2800" dirty="0" err="1" smtClean="0">
                <a:solidFill>
                  <a:srgbClr val="8E0000"/>
                </a:solidFill>
                <a:latin typeface="+mn-lt"/>
              </a:rPr>
              <a:t>artificial</a:t>
            </a:r>
            <a:r>
              <a:rPr lang="de-DE" altLang="de-DE" sz="2800" dirty="0" smtClean="0">
                <a:solidFill>
                  <a:srgbClr val="8E0000"/>
                </a:solidFill>
                <a:latin typeface="+mn-lt"/>
              </a:rPr>
              <a:t> hip, </a:t>
            </a:r>
            <a:r>
              <a:rPr lang="de-DE" altLang="de-DE" sz="2800" dirty="0" err="1" smtClean="0">
                <a:solidFill>
                  <a:srgbClr val="8E0000"/>
                </a:solidFill>
                <a:latin typeface="+mn-lt"/>
              </a:rPr>
              <a:t>and</a:t>
            </a:r>
            <a:r>
              <a:rPr lang="de-DE" altLang="de-DE" sz="2800" dirty="0" smtClean="0">
                <a:solidFill>
                  <a:srgbClr val="8E0000"/>
                </a:solidFill>
                <a:latin typeface="+mn-lt"/>
              </a:rPr>
              <a:t> will </a:t>
            </a:r>
            <a:r>
              <a:rPr lang="de-DE" altLang="de-DE" sz="2800" dirty="0" err="1" smtClean="0">
                <a:solidFill>
                  <a:srgbClr val="8E0000"/>
                </a:solidFill>
                <a:latin typeface="+mn-lt"/>
              </a:rPr>
              <a:t>soon</a:t>
            </a:r>
            <a:r>
              <a:rPr lang="de-DE" altLang="de-DE" sz="2800" dirty="0" smtClean="0">
                <a:solidFill>
                  <a:srgbClr val="8E0000"/>
                </a:solidFill>
                <a:latin typeface="+mn-lt"/>
              </a:rPr>
              <a:t> </a:t>
            </a:r>
            <a:r>
              <a:rPr lang="de-DE" altLang="de-DE" sz="2800" dirty="0" err="1" smtClean="0">
                <a:solidFill>
                  <a:srgbClr val="8E0000"/>
                </a:solidFill>
                <a:latin typeface="+mn-lt"/>
              </a:rPr>
              <a:t>need</a:t>
            </a:r>
            <a:r>
              <a:rPr lang="de-DE" altLang="de-DE" sz="2800" dirty="0" smtClean="0">
                <a:solidFill>
                  <a:srgbClr val="8E0000"/>
                </a:solidFill>
                <a:latin typeface="+mn-lt"/>
              </a:rPr>
              <a:t> </a:t>
            </a:r>
            <a:r>
              <a:rPr lang="de-DE" altLang="de-DE" sz="2800" dirty="0" err="1" smtClean="0">
                <a:solidFill>
                  <a:srgbClr val="8E0000"/>
                </a:solidFill>
                <a:latin typeface="+mn-lt"/>
              </a:rPr>
              <a:t>new</a:t>
            </a:r>
            <a:r>
              <a:rPr lang="de-DE" altLang="de-DE" sz="2800" dirty="0" smtClean="0">
                <a:solidFill>
                  <a:srgbClr val="8E0000"/>
                </a:solidFill>
                <a:latin typeface="+mn-lt"/>
              </a:rPr>
              <a:t> </a:t>
            </a:r>
            <a:r>
              <a:rPr lang="de-DE" altLang="de-DE" sz="2800" dirty="0" err="1" smtClean="0">
                <a:solidFill>
                  <a:srgbClr val="8E0000"/>
                </a:solidFill>
                <a:latin typeface="+mn-lt"/>
              </a:rPr>
              <a:t>knees</a:t>
            </a:r>
            <a:r>
              <a:rPr lang="de-DE" altLang="de-DE" sz="2800" dirty="0" smtClean="0">
                <a:solidFill>
                  <a:srgbClr val="8E0000"/>
                </a:solidFill>
                <a:latin typeface="+mn-lt"/>
              </a:rPr>
              <a:t>. </a:t>
            </a:r>
          </a:p>
          <a:p>
            <a:pPr>
              <a:spcBef>
                <a:spcPct val="0"/>
              </a:spcBef>
              <a:buFontTx/>
              <a:buNone/>
            </a:pPr>
            <a:endParaRPr lang="de-DE" altLang="de-DE" sz="2800" dirty="0">
              <a:solidFill>
                <a:srgbClr val="8E0000"/>
              </a:solidFill>
              <a:latin typeface="+mn-lt"/>
            </a:endParaRPr>
          </a:p>
          <a:p>
            <a:pPr>
              <a:spcBef>
                <a:spcPct val="0"/>
              </a:spcBef>
              <a:buFontTx/>
              <a:buNone/>
            </a:pPr>
            <a:r>
              <a:rPr lang="de-DE" altLang="de-DE" sz="2800" dirty="0" err="1" smtClean="0">
                <a:solidFill>
                  <a:srgbClr val="8E0000"/>
                </a:solidFill>
                <a:latin typeface="+mn-lt"/>
              </a:rPr>
              <a:t>Without</a:t>
            </a:r>
            <a:r>
              <a:rPr lang="de-DE" altLang="de-DE" sz="2800" dirty="0" smtClean="0">
                <a:solidFill>
                  <a:srgbClr val="8E0000"/>
                </a:solidFill>
                <a:latin typeface="+mn-lt"/>
              </a:rPr>
              <a:t> </a:t>
            </a:r>
            <a:r>
              <a:rPr lang="de-DE" altLang="de-DE" sz="2800" dirty="0" err="1" smtClean="0">
                <a:solidFill>
                  <a:srgbClr val="8E0000"/>
                </a:solidFill>
                <a:latin typeface="+mn-lt"/>
              </a:rPr>
              <a:t>those</a:t>
            </a:r>
            <a:r>
              <a:rPr lang="de-DE" altLang="de-DE" sz="2800" dirty="0" smtClean="0">
                <a:solidFill>
                  <a:srgbClr val="8E0000"/>
                </a:solidFill>
                <a:latin typeface="+mn-lt"/>
              </a:rPr>
              <a:t> </a:t>
            </a:r>
            <a:r>
              <a:rPr lang="de-DE" altLang="de-DE" sz="2800" dirty="0" err="1" smtClean="0">
                <a:solidFill>
                  <a:srgbClr val="8E0000"/>
                </a:solidFill>
                <a:latin typeface="+mn-lt"/>
              </a:rPr>
              <a:t>tools</a:t>
            </a:r>
            <a:r>
              <a:rPr lang="de-DE" altLang="de-DE" sz="2800" dirty="0" smtClean="0">
                <a:solidFill>
                  <a:srgbClr val="8E0000"/>
                </a:solidFill>
                <a:latin typeface="+mn-lt"/>
              </a:rPr>
              <a:t>: He will </a:t>
            </a:r>
            <a:r>
              <a:rPr lang="de-DE" altLang="de-DE" sz="2800" dirty="0" err="1" smtClean="0">
                <a:solidFill>
                  <a:srgbClr val="8E0000"/>
                </a:solidFill>
                <a:latin typeface="+mn-lt"/>
              </a:rPr>
              <a:t>be</a:t>
            </a:r>
            <a:r>
              <a:rPr lang="de-DE" altLang="de-DE" sz="2800" dirty="0" smtClean="0">
                <a:solidFill>
                  <a:srgbClr val="8E0000"/>
                </a:solidFill>
                <a:latin typeface="+mn-lt"/>
              </a:rPr>
              <a:t> </a:t>
            </a:r>
            <a:r>
              <a:rPr lang="de-DE" altLang="de-DE" sz="2800" dirty="0" err="1" smtClean="0">
                <a:solidFill>
                  <a:srgbClr val="8E0000"/>
                </a:solidFill>
                <a:latin typeface="+mn-lt"/>
              </a:rPr>
              <a:t>crippled</a:t>
            </a:r>
            <a:r>
              <a:rPr lang="de-DE" altLang="de-DE" sz="2800" dirty="0" smtClean="0">
                <a:solidFill>
                  <a:srgbClr val="8E0000"/>
                </a:solidFill>
                <a:latin typeface="+mn-lt"/>
              </a:rPr>
              <a:t> </a:t>
            </a:r>
            <a:r>
              <a:rPr lang="de-DE" altLang="de-DE" sz="2800" dirty="0" err="1" smtClean="0">
                <a:solidFill>
                  <a:srgbClr val="8E0000"/>
                </a:solidFill>
                <a:latin typeface="+mn-lt"/>
              </a:rPr>
              <a:t>or</a:t>
            </a:r>
            <a:r>
              <a:rPr lang="de-DE" altLang="de-DE" sz="2800" dirty="0" smtClean="0">
                <a:solidFill>
                  <a:srgbClr val="8E0000"/>
                </a:solidFill>
                <a:latin typeface="+mn-lt"/>
              </a:rPr>
              <a:t> </a:t>
            </a:r>
            <a:r>
              <a:rPr lang="de-DE" altLang="de-DE" sz="2800" dirty="0" err="1" smtClean="0">
                <a:solidFill>
                  <a:srgbClr val="8E0000"/>
                </a:solidFill>
                <a:latin typeface="+mn-lt"/>
              </a:rPr>
              <a:t>dead</a:t>
            </a:r>
            <a:r>
              <a:rPr lang="de-DE" altLang="de-DE" sz="2800" dirty="0" smtClean="0">
                <a:solidFill>
                  <a:srgbClr val="8E0000"/>
                </a:solidFill>
                <a:latin typeface="+mn-lt"/>
              </a:rPr>
              <a:t>. As </a:t>
            </a:r>
            <a:r>
              <a:rPr lang="de-DE" altLang="de-DE" sz="2800" dirty="0" err="1" smtClean="0">
                <a:solidFill>
                  <a:srgbClr val="8E0000"/>
                </a:solidFill>
                <a:latin typeface="+mn-lt"/>
              </a:rPr>
              <a:t>is</a:t>
            </a:r>
            <a:r>
              <a:rPr lang="de-DE" altLang="de-DE" sz="2800" dirty="0" smtClean="0">
                <a:solidFill>
                  <a:srgbClr val="8E0000"/>
                </a:solidFill>
                <a:latin typeface="+mn-lt"/>
              </a:rPr>
              <a:t>, he still </a:t>
            </a:r>
            <a:r>
              <a:rPr lang="de-DE" altLang="de-DE" sz="2800" dirty="0" err="1" smtClean="0">
                <a:solidFill>
                  <a:srgbClr val="8E0000"/>
                </a:solidFill>
                <a:latin typeface="+mn-lt"/>
              </a:rPr>
              <a:t>feels</a:t>
            </a:r>
            <a:r>
              <a:rPr lang="de-DE" altLang="de-DE" sz="2800" dirty="0" smtClean="0">
                <a:solidFill>
                  <a:srgbClr val="8E0000"/>
                </a:solidFill>
                <a:latin typeface="+mn-lt"/>
              </a:rPr>
              <a:t> </a:t>
            </a:r>
            <a:r>
              <a:rPr lang="de-DE" altLang="de-DE" sz="2800" dirty="0" err="1" smtClean="0">
                <a:solidFill>
                  <a:srgbClr val="8E0000"/>
                </a:solidFill>
                <a:latin typeface="+mn-lt"/>
              </a:rPr>
              <a:t>quite</a:t>
            </a:r>
            <a:r>
              <a:rPr lang="de-DE" altLang="de-DE" sz="2800" dirty="0" smtClean="0">
                <a:solidFill>
                  <a:srgbClr val="8E0000"/>
                </a:solidFill>
                <a:latin typeface="+mn-lt"/>
              </a:rPr>
              <a:t> </a:t>
            </a:r>
            <a:r>
              <a:rPr lang="de-DE" altLang="de-DE" sz="2800" dirty="0" err="1" smtClean="0">
                <a:solidFill>
                  <a:srgbClr val="8E0000"/>
                </a:solidFill>
                <a:latin typeface="+mn-lt"/>
              </a:rPr>
              <a:t>alive</a:t>
            </a:r>
            <a:r>
              <a:rPr lang="de-DE" altLang="de-DE" sz="2800" dirty="0" smtClean="0">
                <a:solidFill>
                  <a:srgbClr val="8E0000"/>
                </a:solidFill>
                <a:latin typeface="+mn-lt"/>
              </a:rPr>
              <a:t>. </a:t>
            </a:r>
            <a:endParaRPr lang="de-DE" altLang="de-DE" sz="2800" dirty="0">
              <a:solidFill>
                <a:srgbClr val="8E0000"/>
              </a:solidFill>
              <a:latin typeface="+mn-lt"/>
            </a:endParaRPr>
          </a:p>
        </p:txBody>
      </p:sp>
    </p:spTree>
    <p:extLst>
      <p:ext uri="{BB962C8B-B14F-4D97-AF65-F5344CB8AC3E}">
        <p14:creationId xmlns:p14="http://schemas.microsoft.com/office/powerpoint/2010/main" val="1097041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084"/>
                                        </p:tgtEl>
                                        <p:attrNameLst>
                                          <p:attrName>style.visibility</p:attrName>
                                        </p:attrNameLst>
                                      </p:cBhvr>
                                      <p:to>
                                        <p:strVal val="visible"/>
                                      </p:to>
                                    </p:set>
                                    <p:animEffect transition="in" filter="blinds(horizontal)">
                                      <p:cBhvr>
                                        <p:cTn id="7" dur="500"/>
                                        <p:tgtEl>
                                          <p:spTgt spid="174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nummernplatzhalter 4"/>
          <p:cNvSpPr txBox="1">
            <a:spLocks noGrp="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CA927699-4689-413B-B854-ACF57CDAC015}" type="slidenum">
              <a:rPr lang="de-DE" altLang="de-DE" sz="1400"/>
              <a:pPr algn="r">
                <a:spcBef>
                  <a:spcPct val="0"/>
                </a:spcBef>
                <a:buFontTx/>
                <a:buNone/>
              </a:pPr>
              <a:t>36</a:t>
            </a:fld>
            <a:endParaRPr lang="de-DE" altLang="de-DE" sz="1400"/>
          </a:p>
        </p:txBody>
      </p:sp>
      <p:sp>
        <p:nvSpPr>
          <p:cNvPr id="96259" name="Text Box 7"/>
          <p:cNvSpPr txBox="1">
            <a:spLocks noChangeArrowheads="1"/>
          </p:cNvSpPr>
          <p:nvPr/>
        </p:nvSpPr>
        <p:spPr bwMode="auto">
          <a:xfrm>
            <a:off x="460375" y="419101"/>
            <a:ext cx="102076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800" dirty="0" smtClean="0">
                <a:latin typeface="+mn-lt"/>
              </a:rPr>
              <a:t>This </a:t>
            </a:r>
            <a:r>
              <a:rPr lang="de-DE" altLang="de-DE" sz="2800" dirty="0" err="1" smtClean="0">
                <a:latin typeface="+mn-lt"/>
              </a:rPr>
              <a:t>is</a:t>
            </a:r>
            <a:r>
              <a:rPr lang="de-DE" altLang="de-DE" sz="2800" dirty="0" smtClean="0">
                <a:latin typeface="+mn-lt"/>
              </a:rPr>
              <a:t> not a </a:t>
            </a:r>
            <a:r>
              <a:rPr lang="de-DE" altLang="de-DE" sz="2800" dirty="0" err="1" smtClean="0">
                <a:latin typeface="+mn-lt"/>
              </a:rPr>
              <a:t>new</a:t>
            </a:r>
            <a:r>
              <a:rPr lang="de-DE" altLang="de-DE" sz="2800" dirty="0" smtClean="0">
                <a:latin typeface="+mn-lt"/>
              </a:rPr>
              <a:t> </a:t>
            </a:r>
            <a:r>
              <a:rPr lang="de-DE" altLang="de-DE" sz="2800" dirty="0" err="1" smtClean="0">
                <a:latin typeface="+mn-lt"/>
              </a:rPr>
              <a:t>phenomenon</a:t>
            </a:r>
            <a:r>
              <a:rPr lang="de-DE" altLang="de-DE" sz="2800" dirty="0" smtClean="0">
                <a:latin typeface="+mn-lt"/>
              </a:rPr>
              <a:t>.  </a:t>
            </a:r>
            <a:r>
              <a:rPr lang="de-DE" altLang="de-DE" sz="2800" dirty="0" err="1" smtClean="0">
                <a:latin typeface="+mn-lt"/>
              </a:rPr>
              <a:t>My</a:t>
            </a:r>
            <a:r>
              <a:rPr lang="de-DE" altLang="de-DE" sz="2800" dirty="0" smtClean="0">
                <a:latin typeface="+mn-lt"/>
              </a:rPr>
              <a:t> </a:t>
            </a:r>
            <a:r>
              <a:rPr lang="de-DE" altLang="de-DE" sz="2800" dirty="0" err="1" smtClean="0">
                <a:latin typeface="+mn-lt"/>
              </a:rPr>
              <a:t>grandfather</a:t>
            </a:r>
            <a:r>
              <a:rPr lang="de-DE" altLang="de-DE" sz="2800" dirty="0" smtClean="0">
                <a:latin typeface="+mn-lt"/>
              </a:rPr>
              <a:t> was </a:t>
            </a:r>
            <a:r>
              <a:rPr lang="de-DE" altLang="de-DE" sz="2800" dirty="0" err="1" smtClean="0">
                <a:latin typeface="+mn-lt"/>
              </a:rPr>
              <a:t>able</a:t>
            </a:r>
            <a:r>
              <a:rPr lang="de-DE" altLang="de-DE" sz="2800" dirty="0" smtClean="0">
                <a:latin typeface="+mn-lt"/>
              </a:rPr>
              <a:t> </a:t>
            </a:r>
            <a:r>
              <a:rPr lang="de-DE" altLang="de-DE" sz="2800" dirty="0" err="1" smtClean="0">
                <a:latin typeface="+mn-lt"/>
              </a:rPr>
              <a:t>to</a:t>
            </a:r>
            <a:r>
              <a:rPr lang="de-DE" altLang="de-DE" sz="2800" dirty="0" smtClean="0">
                <a:latin typeface="+mn-lt"/>
              </a:rPr>
              <a:t> </a:t>
            </a:r>
            <a:r>
              <a:rPr lang="de-DE" altLang="de-DE" sz="2800" dirty="0" err="1" smtClean="0">
                <a:latin typeface="+mn-lt"/>
              </a:rPr>
              <a:t>run</a:t>
            </a:r>
            <a:r>
              <a:rPr lang="de-DE" altLang="de-DE" sz="2800" dirty="0" smtClean="0">
                <a:latin typeface="+mn-lt"/>
              </a:rPr>
              <a:t> </a:t>
            </a:r>
            <a:r>
              <a:rPr lang="de-DE" altLang="de-DE" sz="2800" dirty="0" err="1" smtClean="0">
                <a:latin typeface="+mn-lt"/>
              </a:rPr>
              <a:t>with</a:t>
            </a:r>
            <a:r>
              <a:rPr lang="de-DE" altLang="de-DE" sz="2800" dirty="0" smtClean="0">
                <a:latin typeface="+mn-lt"/>
              </a:rPr>
              <a:t> a heavy </a:t>
            </a:r>
            <a:r>
              <a:rPr lang="de-DE" altLang="de-DE" sz="2800" dirty="0" err="1" smtClean="0">
                <a:latin typeface="+mn-lt"/>
              </a:rPr>
              <a:t>load</a:t>
            </a:r>
            <a:r>
              <a:rPr lang="de-DE" altLang="de-DE" sz="2800" dirty="0" smtClean="0">
                <a:latin typeface="+mn-lt"/>
              </a:rPr>
              <a:t> </a:t>
            </a:r>
            <a:r>
              <a:rPr lang="de-DE" altLang="de-DE" sz="2800" dirty="0" err="1" smtClean="0">
                <a:latin typeface="+mn-lt"/>
              </a:rPr>
              <a:t>faster</a:t>
            </a:r>
            <a:r>
              <a:rPr lang="de-DE" altLang="de-DE" sz="2800" dirty="0" smtClean="0">
                <a:latin typeface="+mn-lt"/>
              </a:rPr>
              <a:t> </a:t>
            </a:r>
            <a:r>
              <a:rPr lang="de-DE" altLang="de-DE" sz="2800" dirty="0" err="1" smtClean="0">
                <a:latin typeface="+mn-lt"/>
              </a:rPr>
              <a:t>and</a:t>
            </a:r>
            <a:r>
              <a:rPr lang="de-DE" altLang="de-DE" sz="2800" dirty="0" smtClean="0">
                <a:latin typeface="+mn-lt"/>
              </a:rPr>
              <a:t> </a:t>
            </a:r>
            <a:r>
              <a:rPr lang="de-DE" altLang="de-DE" sz="2800" dirty="0" err="1" smtClean="0">
                <a:latin typeface="+mn-lt"/>
              </a:rPr>
              <a:t>further</a:t>
            </a:r>
            <a:r>
              <a:rPr lang="de-DE" altLang="de-DE" sz="2800" dirty="0" smtClean="0">
                <a:latin typeface="+mn-lt"/>
              </a:rPr>
              <a:t> </a:t>
            </a:r>
            <a:r>
              <a:rPr lang="de-DE" altLang="de-DE" sz="2800" dirty="0" err="1" smtClean="0">
                <a:latin typeface="+mn-lt"/>
              </a:rPr>
              <a:t>than</a:t>
            </a:r>
            <a:r>
              <a:rPr lang="de-DE" altLang="de-DE" sz="2800" dirty="0" smtClean="0">
                <a:latin typeface="+mn-lt"/>
              </a:rPr>
              <a:t> I </a:t>
            </a:r>
            <a:r>
              <a:rPr lang="de-DE" altLang="de-DE" sz="2800" dirty="0" err="1" smtClean="0">
                <a:latin typeface="+mn-lt"/>
              </a:rPr>
              <a:t>ever</a:t>
            </a:r>
            <a:r>
              <a:rPr lang="de-DE" altLang="de-DE" sz="2800" dirty="0" smtClean="0">
                <a:latin typeface="+mn-lt"/>
              </a:rPr>
              <a:t> </a:t>
            </a:r>
            <a:r>
              <a:rPr lang="de-DE" altLang="de-DE" sz="2800" dirty="0" err="1" smtClean="0">
                <a:latin typeface="+mn-lt"/>
              </a:rPr>
              <a:t>could</a:t>
            </a:r>
            <a:r>
              <a:rPr lang="de-DE" altLang="de-DE" sz="2800" dirty="0" smtClean="0">
                <a:latin typeface="+mn-lt"/>
              </a:rPr>
              <a:t>. </a:t>
            </a:r>
            <a:r>
              <a:rPr lang="de-DE" altLang="de-DE" sz="2800" dirty="0" err="1" smtClean="0">
                <a:latin typeface="+mn-lt"/>
              </a:rPr>
              <a:t>Yet</a:t>
            </a:r>
            <a:r>
              <a:rPr lang="de-DE" altLang="de-DE" sz="2800" dirty="0" smtClean="0">
                <a:latin typeface="+mn-lt"/>
              </a:rPr>
              <a:t> I </a:t>
            </a:r>
            <a:r>
              <a:rPr lang="de-DE" altLang="de-DE" sz="2800" dirty="0" err="1" smtClean="0">
                <a:latin typeface="+mn-lt"/>
              </a:rPr>
              <a:t>beat</a:t>
            </a:r>
            <a:r>
              <a:rPr lang="de-DE" altLang="de-DE" sz="2800" dirty="0" smtClean="0">
                <a:latin typeface="+mn-lt"/>
              </a:rPr>
              <a:t> </a:t>
            </a:r>
            <a:r>
              <a:rPr lang="de-DE" altLang="de-DE" sz="2800" dirty="0" err="1" smtClean="0">
                <a:latin typeface="+mn-lt"/>
              </a:rPr>
              <a:t>him</a:t>
            </a:r>
            <a:r>
              <a:rPr lang="de-DE" altLang="de-DE" sz="2800" dirty="0">
                <a:latin typeface="+mn-lt"/>
              </a:rPr>
              <a:t>:</a:t>
            </a:r>
          </a:p>
        </p:txBody>
      </p:sp>
      <p:sp>
        <p:nvSpPr>
          <p:cNvPr id="176132" name="Text Box 4"/>
          <p:cNvSpPr txBox="1">
            <a:spLocks noChangeArrowheads="1"/>
          </p:cNvSpPr>
          <p:nvPr/>
        </p:nvSpPr>
        <p:spPr bwMode="auto">
          <a:xfrm>
            <a:off x="346074" y="2841115"/>
            <a:ext cx="1140777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de-DE" altLang="de-DE" sz="2800" dirty="0" err="1" smtClean="0">
                <a:solidFill>
                  <a:srgbClr val="8E0000"/>
                </a:solidFill>
                <a:latin typeface="+mn-lt"/>
              </a:rPr>
              <a:t>We</a:t>
            </a:r>
            <a:r>
              <a:rPr lang="de-DE" altLang="de-DE" sz="2800" dirty="0" smtClean="0">
                <a:solidFill>
                  <a:srgbClr val="8E0000"/>
                </a:solidFill>
                <a:latin typeface="+mn-lt"/>
              </a:rPr>
              <a:t> must </a:t>
            </a:r>
            <a:r>
              <a:rPr lang="de-DE" altLang="de-DE" sz="2800" dirty="0" err="1" smtClean="0">
                <a:solidFill>
                  <a:srgbClr val="8E0000"/>
                </a:solidFill>
                <a:latin typeface="+mn-lt"/>
              </a:rPr>
              <a:t>accept</a:t>
            </a:r>
            <a:r>
              <a:rPr lang="de-DE" altLang="de-DE" sz="2800" dirty="0" smtClean="0">
                <a:solidFill>
                  <a:srgbClr val="8E0000"/>
                </a:solidFill>
                <a:latin typeface="+mn-lt"/>
              </a:rPr>
              <a:t>: Technology </a:t>
            </a:r>
            <a:r>
              <a:rPr lang="de-DE" altLang="de-DE" sz="2800" dirty="0" err="1" smtClean="0">
                <a:solidFill>
                  <a:srgbClr val="8E0000"/>
                </a:solidFill>
                <a:latin typeface="+mn-lt"/>
              </a:rPr>
              <a:t>has</a:t>
            </a:r>
            <a:r>
              <a:rPr lang="de-DE" altLang="de-DE" sz="2800" dirty="0" smtClean="0">
                <a:solidFill>
                  <a:srgbClr val="8E0000"/>
                </a:solidFill>
                <a:latin typeface="+mn-lt"/>
              </a:rPr>
              <a:t> </a:t>
            </a:r>
            <a:r>
              <a:rPr lang="de-DE" altLang="de-DE" sz="2800" dirty="0" err="1" smtClean="0">
                <a:solidFill>
                  <a:srgbClr val="8E0000"/>
                </a:solidFill>
                <a:latin typeface="+mn-lt"/>
              </a:rPr>
              <a:t>always</a:t>
            </a:r>
            <a:r>
              <a:rPr lang="de-DE" altLang="de-DE" sz="2800" dirty="0" smtClean="0">
                <a:solidFill>
                  <a:srgbClr val="8E0000"/>
                </a:solidFill>
                <a:latin typeface="+mn-lt"/>
              </a:rPr>
              <a:t> </a:t>
            </a:r>
            <a:r>
              <a:rPr lang="de-DE" altLang="de-DE" sz="2800" dirty="0" err="1" smtClean="0">
                <a:solidFill>
                  <a:srgbClr val="8E0000"/>
                </a:solidFill>
                <a:latin typeface="+mn-lt"/>
              </a:rPr>
              <a:t>led</a:t>
            </a:r>
            <a:r>
              <a:rPr lang="de-DE" altLang="de-DE" sz="2800" dirty="0" smtClean="0">
                <a:solidFill>
                  <a:srgbClr val="8E0000"/>
                </a:solidFill>
                <a:latin typeface="+mn-lt"/>
              </a:rPr>
              <a:t> </a:t>
            </a:r>
            <a:r>
              <a:rPr lang="de-DE" altLang="de-DE" sz="2800" dirty="0" err="1" smtClean="0">
                <a:solidFill>
                  <a:srgbClr val="8E0000"/>
                </a:solidFill>
                <a:latin typeface="+mn-lt"/>
              </a:rPr>
              <a:t>to</a:t>
            </a:r>
            <a:r>
              <a:rPr lang="de-DE" altLang="de-DE" sz="2800" dirty="0" smtClean="0">
                <a:solidFill>
                  <a:srgbClr val="8E0000"/>
                </a:solidFill>
                <a:latin typeface="+mn-lt"/>
              </a:rPr>
              <a:t> </a:t>
            </a:r>
            <a:r>
              <a:rPr lang="de-DE" altLang="de-DE" sz="2800" dirty="0" err="1" smtClean="0">
                <a:solidFill>
                  <a:srgbClr val="8E0000"/>
                </a:solidFill>
                <a:latin typeface="+mn-lt"/>
              </a:rPr>
              <a:t>the</a:t>
            </a:r>
            <a:r>
              <a:rPr lang="de-DE" altLang="de-DE" sz="2800" dirty="0" smtClean="0">
                <a:solidFill>
                  <a:srgbClr val="8E0000"/>
                </a:solidFill>
                <a:latin typeface="+mn-lt"/>
              </a:rPr>
              <a:t> </a:t>
            </a:r>
            <a:r>
              <a:rPr lang="de-DE" altLang="de-DE" sz="2800" dirty="0" err="1" smtClean="0">
                <a:solidFill>
                  <a:srgbClr val="8E0000"/>
                </a:solidFill>
                <a:latin typeface="+mn-lt"/>
              </a:rPr>
              <a:t>reduction</a:t>
            </a:r>
            <a:r>
              <a:rPr lang="de-DE" altLang="de-DE" sz="2800" dirty="0" smtClean="0">
                <a:solidFill>
                  <a:srgbClr val="8E0000"/>
                </a:solidFill>
                <a:latin typeface="+mn-lt"/>
              </a:rPr>
              <a:t> </a:t>
            </a:r>
            <a:r>
              <a:rPr lang="de-DE" altLang="de-DE" sz="2800" dirty="0" err="1" smtClean="0">
                <a:solidFill>
                  <a:srgbClr val="8E0000"/>
                </a:solidFill>
                <a:latin typeface="+mn-lt"/>
              </a:rPr>
              <a:t>of</a:t>
            </a:r>
            <a:r>
              <a:rPr lang="de-DE" altLang="de-DE" sz="2800" dirty="0" smtClean="0">
                <a:solidFill>
                  <a:srgbClr val="8E0000"/>
                </a:solidFill>
                <a:latin typeface="+mn-lt"/>
              </a:rPr>
              <a:t> </a:t>
            </a:r>
            <a:r>
              <a:rPr lang="de-DE" altLang="de-DE" sz="2800" dirty="0" err="1" smtClean="0">
                <a:solidFill>
                  <a:srgbClr val="8E0000"/>
                </a:solidFill>
                <a:latin typeface="+mn-lt"/>
              </a:rPr>
              <a:t>some</a:t>
            </a:r>
            <a:r>
              <a:rPr lang="de-DE" altLang="de-DE" sz="2800" dirty="0" smtClean="0">
                <a:solidFill>
                  <a:srgbClr val="8E0000"/>
                </a:solidFill>
                <a:latin typeface="+mn-lt"/>
              </a:rPr>
              <a:t> </a:t>
            </a:r>
            <a:r>
              <a:rPr lang="de-DE" altLang="de-DE" sz="2800" dirty="0" err="1" smtClean="0">
                <a:solidFill>
                  <a:srgbClr val="8E0000"/>
                </a:solidFill>
                <a:latin typeface="+mn-lt"/>
              </a:rPr>
              <a:t>of</a:t>
            </a:r>
            <a:r>
              <a:rPr lang="de-DE" altLang="de-DE" sz="2800" dirty="0" smtClean="0">
                <a:solidFill>
                  <a:srgbClr val="8E0000"/>
                </a:solidFill>
                <a:latin typeface="+mn-lt"/>
              </a:rPr>
              <a:t> </a:t>
            </a:r>
            <a:br>
              <a:rPr lang="de-DE" altLang="de-DE" sz="2800" dirty="0" smtClean="0">
                <a:solidFill>
                  <a:srgbClr val="8E0000"/>
                </a:solidFill>
                <a:latin typeface="+mn-lt"/>
              </a:rPr>
            </a:br>
            <a:r>
              <a:rPr lang="de-DE" altLang="de-DE" sz="2800" dirty="0" err="1" smtClean="0">
                <a:solidFill>
                  <a:srgbClr val="8E0000"/>
                </a:solidFill>
                <a:latin typeface="+mn-lt"/>
              </a:rPr>
              <a:t>our</a:t>
            </a:r>
            <a:r>
              <a:rPr lang="de-DE" altLang="de-DE" sz="2800" dirty="0" smtClean="0">
                <a:solidFill>
                  <a:srgbClr val="8E0000"/>
                </a:solidFill>
                <a:latin typeface="+mn-lt"/>
              </a:rPr>
              <a:t> </a:t>
            </a:r>
            <a:r>
              <a:rPr lang="de-DE" altLang="de-DE" sz="2800" dirty="0" err="1" smtClean="0">
                <a:solidFill>
                  <a:srgbClr val="8E0000"/>
                </a:solidFill>
                <a:latin typeface="+mn-lt"/>
              </a:rPr>
              <a:t>capabilties</a:t>
            </a:r>
            <a:r>
              <a:rPr lang="de-DE" altLang="de-DE" sz="2800" dirty="0" smtClean="0">
                <a:solidFill>
                  <a:srgbClr val="8E0000"/>
                </a:solidFill>
                <a:latin typeface="+mn-lt"/>
              </a:rPr>
              <a:t>. </a:t>
            </a:r>
            <a:r>
              <a:rPr lang="de-DE" altLang="de-DE" sz="2800" dirty="0" err="1" smtClean="0">
                <a:solidFill>
                  <a:srgbClr val="8E0000"/>
                </a:solidFill>
                <a:latin typeface="+mn-lt"/>
              </a:rPr>
              <a:t>And</a:t>
            </a:r>
            <a:r>
              <a:rPr lang="de-DE" altLang="de-DE" sz="2800" dirty="0" smtClean="0">
                <a:solidFill>
                  <a:srgbClr val="8E0000"/>
                </a:solidFill>
                <a:latin typeface="+mn-lt"/>
              </a:rPr>
              <a:t> </a:t>
            </a:r>
            <a:r>
              <a:rPr lang="de-DE" altLang="de-DE" sz="2800" dirty="0" err="1" smtClean="0">
                <a:solidFill>
                  <a:srgbClr val="8E0000"/>
                </a:solidFill>
                <a:latin typeface="+mn-lt"/>
              </a:rPr>
              <a:t>this</a:t>
            </a:r>
            <a:r>
              <a:rPr lang="de-DE" altLang="de-DE" sz="2800" dirty="0" smtClean="0">
                <a:solidFill>
                  <a:srgbClr val="8E0000"/>
                </a:solidFill>
                <a:latin typeface="+mn-lt"/>
              </a:rPr>
              <a:t> </a:t>
            </a:r>
            <a:r>
              <a:rPr lang="de-DE" altLang="de-DE" sz="2800" dirty="0" err="1" smtClean="0">
                <a:solidFill>
                  <a:srgbClr val="8E0000"/>
                </a:solidFill>
                <a:latin typeface="+mn-lt"/>
              </a:rPr>
              <a:t>is</a:t>
            </a:r>
            <a:r>
              <a:rPr lang="de-DE" altLang="de-DE" sz="2800" dirty="0" smtClean="0">
                <a:solidFill>
                  <a:srgbClr val="8E0000"/>
                </a:solidFill>
                <a:latin typeface="+mn-lt"/>
              </a:rPr>
              <a:t> </a:t>
            </a:r>
            <a:r>
              <a:rPr lang="de-DE" altLang="de-DE" sz="2800" dirty="0" err="1" smtClean="0">
                <a:solidFill>
                  <a:srgbClr val="8E0000"/>
                </a:solidFill>
                <a:latin typeface="+mn-lt"/>
              </a:rPr>
              <a:t>quite</a:t>
            </a:r>
            <a:r>
              <a:rPr lang="de-DE" altLang="de-DE" sz="2800" dirty="0" smtClean="0">
                <a:solidFill>
                  <a:srgbClr val="8E0000"/>
                </a:solidFill>
                <a:latin typeface="+mn-lt"/>
              </a:rPr>
              <a:t> OK </a:t>
            </a:r>
            <a:r>
              <a:rPr lang="de-DE" altLang="de-DE" sz="2800" dirty="0" err="1" smtClean="0">
                <a:solidFill>
                  <a:srgbClr val="8E0000"/>
                </a:solidFill>
                <a:latin typeface="+mn-lt"/>
              </a:rPr>
              <a:t>if</a:t>
            </a:r>
            <a:r>
              <a:rPr lang="de-DE" altLang="de-DE" sz="2800" dirty="0" smtClean="0">
                <a:solidFill>
                  <a:srgbClr val="8E0000"/>
                </a:solidFill>
                <a:latin typeface="+mn-lt"/>
              </a:rPr>
              <a:t>:</a:t>
            </a:r>
          </a:p>
          <a:p>
            <a:pPr>
              <a:spcBef>
                <a:spcPct val="0"/>
              </a:spcBef>
              <a:buFontTx/>
              <a:buNone/>
            </a:pPr>
            <a:endParaRPr lang="de-DE" altLang="de-DE" sz="2800" dirty="0">
              <a:solidFill>
                <a:srgbClr val="8E0000"/>
              </a:solidFill>
              <a:latin typeface="+mn-lt"/>
            </a:endParaRPr>
          </a:p>
          <a:p>
            <a:pPr>
              <a:spcBef>
                <a:spcPct val="0"/>
              </a:spcBef>
              <a:buFontTx/>
              <a:buNone/>
            </a:pPr>
            <a:r>
              <a:rPr lang="de-DE" altLang="de-DE" sz="2800" dirty="0">
                <a:solidFill>
                  <a:srgbClr val="8E0000"/>
                </a:solidFill>
                <a:latin typeface="+mn-lt"/>
              </a:rPr>
              <a:t>(a) </a:t>
            </a:r>
            <a:r>
              <a:rPr lang="de-DE" altLang="de-DE" sz="2800" dirty="0" err="1" smtClean="0">
                <a:solidFill>
                  <a:srgbClr val="8E0000"/>
                </a:solidFill>
                <a:latin typeface="+mn-lt"/>
              </a:rPr>
              <a:t>Our</a:t>
            </a:r>
            <a:r>
              <a:rPr lang="de-DE" altLang="de-DE" sz="2800" dirty="0" smtClean="0">
                <a:solidFill>
                  <a:srgbClr val="8E0000"/>
                </a:solidFill>
                <a:latin typeface="+mn-lt"/>
              </a:rPr>
              <a:t> </a:t>
            </a:r>
            <a:r>
              <a:rPr lang="de-DE" altLang="de-DE" sz="2800" dirty="0" err="1" smtClean="0">
                <a:solidFill>
                  <a:srgbClr val="8E0000"/>
                </a:solidFill>
                <a:latin typeface="+mn-lt"/>
              </a:rPr>
              <a:t>loss</a:t>
            </a:r>
            <a:r>
              <a:rPr lang="de-DE" altLang="de-DE" sz="2800" dirty="0" smtClean="0">
                <a:solidFill>
                  <a:srgbClr val="8E0000"/>
                </a:solidFill>
                <a:latin typeface="+mn-lt"/>
              </a:rPr>
              <a:t> </a:t>
            </a:r>
            <a:r>
              <a:rPr lang="de-DE" altLang="de-DE" sz="2800" dirty="0" err="1" smtClean="0">
                <a:solidFill>
                  <a:srgbClr val="8E0000"/>
                </a:solidFill>
                <a:latin typeface="+mn-lt"/>
              </a:rPr>
              <a:t>is</a:t>
            </a:r>
            <a:r>
              <a:rPr lang="de-DE" altLang="de-DE" sz="2800" dirty="0" smtClean="0">
                <a:solidFill>
                  <a:srgbClr val="8E0000"/>
                </a:solidFill>
                <a:latin typeface="+mn-lt"/>
              </a:rPr>
              <a:t> </a:t>
            </a:r>
            <a:r>
              <a:rPr lang="de-DE" altLang="de-DE" sz="2800" dirty="0" err="1" smtClean="0">
                <a:solidFill>
                  <a:srgbClr val="8E0000"/>
                </a:solidFill>
                <a:latin typeface="+mn-lt"/>
              </a:rPr>
              <a:t>overcompensated</a:t>
            </a:r>
            <a:r>
              <a:rPr lang="de-DE" altLang="de-DE" sz="2800" dirty="0" smtClean="0">
                <a:solidFill>
                  <a:srgbClr val="8E0000"/>
                </a:solidFill>
                <a:latin typeface="+mn-lt"/>
              </a:rPr>
              <a:t> </a:t>
            </a:r>
            <a:r>
              <a:rPr lang="de-DE" altLang="de-DE" sz="2800" dirty="0" err="1" smtClean="0">
                <a:solidFill>
                  <a:srgbClr val="8E0000"/>
                </a:solidFill>
                <a:latin typeface="+mn-lt"/>
              </a:rPr>
              <a:t>by</a:t>
            </a:r>
            <a:r>
              <a:rPr lang="de-DE" altLang="de-DE" sz="2800" dirty="0" smtClean="0">
                <a:solidFill>
                  <a:srgbClr val="8E0000"/>
                </a:solidFill>
                <a:latin typeface="+mn-lt"/>
              </a:rPr>
              <a:t> </a:t>
            </a:r>
            <a:r>
              <a:rPr lang="de-DE" altLang="de-DE" sz="2800" dirty="0" err="1" smtClean="0">
                <a:solidFill>
                  <a:srgbClr val="8E0000"/>
                </a:solidFill>
                <a:latin typeface="+mn-lt"/>
              </a:rPr>
              <a:t>technology</a:t>
            </a:r>
            <a:endParaRPr lang="de-DE" altLang="de-DE" sz="2800" dirty="0">
              <a:solidFill>
                <a:srgbClr val="8E0000"/>
              </a:solidFill>
              <a:latin typeface="+mn-lt"/>
            </a:endParaRPr>
          </a:p>
          <a:p>
            <a:pPr>
              <a:spcBef>
                <a:spcPct val="0"/>
              </a:spcBef>
              <a:buFontTx/>
              <a:buNone/>
            </a:pPr>
            <a:r>
              <a:rPr lang="de-DE" altLang="de-DE" sz="2800" dirty="0">
                <a:solidFill>
                  <a:srgbClr val="8E0000"/>
                </a:solidFill>
                <a:latin typeface="+mn-lt"/>
              </a:rPr>
              <a:t>(b) </a:t>
            </a:r>
            <a:r>
              <a:rPr lang="de-DE" altLang="de-DE" sz="2800" dirty="0" err="1" smtClean="0">
                <a:solidFill>
                  <a:srgbClr val="8E0000"/>
                </a:solidFill>
                <a:latin typeface="+mn-lt"/>
              </a:rPr>
              <a:t>Our</a:t>
            </a:r>
            <a:r>
              <a:rPr lang="de-DE" altLang="de-DE" sz="2800" dirty="0" smtClean="0">
                <a:solidFill>
                  <a:srgbClr val="8E0000"/>
                </a:solidFill>
                <a:latin typeface="+mn-lt"/>
              </a:rPr>
              <a:t> </a:t>
            </a:r>
            <a:r>
              <a:rPr lang="de-DE" altLang="de-DE" sz="2800" dirty="0" err="1" smtClean="0">
                <a:solidFill>
                  <a:srgbClr val="8E0000"/>
                </a:solidFill>
                <a:latin typeface="+mn-lt"/>
              </a:rPr>
              <a:t>creativity</a:t>
            </a:r>
            <a:r>
              <a:rPr lang="de-DE" altLang="de-DE" sz="2800" dirty="0" smtClean="0">
                <a:solidFill>
                  <a:srgbClr val="8E0000"/>
                </a:solidFill>
                <a:latin typeface="+mn-lt"/>
              </a:rPr>
              <a:t>, </a:t>
            </a:r>
            <a:r>
              <a:rPr lang="de-DE" altLang="de-DE" sz="2800" dirty="0" err="1" smtClean="0">
                <a:solidFill>
                  <a:srgbClr val="8E0000"/>
                </a:solidFill>
                <a:latin typeface="+mn-lt"/>
              </a:rPr>
              <a:t>our</a:t>
            </a:r>
            <a:r>
              <a:rPr lang="de-DE" altLang="de-DE" sz="2800" dirty="0" smtClean="0">
                <a:solidFill>
                  <a:srgbClr val="8E0000"/>
                </a:solidFill>
                <a:latin typeface="+mn-lt"/>
              </a:rPr>
              <a:t> </a:t>
            </a:r>
            <a:r>
              <a:rPr lang="de-DE" altLang="de-DE" sz="2800" dirty="0" err="1" smtClean="0">
                <a:solidFill>
                  <a:srgbClr val="8E0000"/>
                </a:solidFill>
                <a:latin typeface="+mn-lt"/>
              </a:rPr>
              <a:t>feelings</a:t>
            </a:r>
            <a:r>
              <a:rPr lang="de-DE" altLang="de-DE" sz="2800" dirty="0" smtClean="0">
                <a:solidFill>
                  <a:srgbClr val="8E0000"/>
                </a:solidFill>
                <a:latin typeface="+mn-lt"/>
              </a:rPr>
              <a:t>, </a:t>
            </a:r>
            <a:r>
              <a:rPr lang="de-DE" altLang="de-DE" sz="2800" dirty="0" err="1" smtClean="0">
                <a:solidFill>
                  <a:srgbClr val="8E0000"/>
                </a:solidFill>
                <a:latin typeface="+mn-lt"/>
              </a:rPr>
              <a:t>our</a:t>
            </a:r>
            <a:r>
              <a:rPr lang="de-DE" altLang="de-DE" sz="2800" dirty="0" smtClean="0">
                <a:solidFill>
                  <a:srgbClr val="8E0000"/>
                </a:solidFill>
                <a:latin typeface="+mn-lt"/>
              </a:rPr>
              <a:t> </a:t>
            </a:r>
            <a:r>
              <a:rPr lang="de-DE" altLang="de-DE" sz="2800" dirty="0" err="1" smtClean="0">
                <a:solidFill>
                  <a:srgbClr val="8E0000"/>
                </a:solidFill>
                <a:latin typeface="+mn-lt"/>
              </a:rPr>
              <a:t>humanity</a:t>
            </a:r>
            <a:r>
              <a:rPr lang="de-DE" altLang="de-DE" sz="2800" dirty="0" smtClean="0">
                <a:solidFill>
                  <a:srgbClr val="8E0000"/>
                </a:solidFill>
                <a:latin typeface="+mn-lt"/>
              </a:rPr>
              <a:t> </a:t>
            </a:r>
            <a:r>
              <a:rPr lang="de-DE" altLang="de-DE" sz="2800" dirty="0" err="1" smtClean="0">
                <a:solidFill>
                  <a:srgbClr val="8E0000"/>
                </a:solidFill>
                <a:latin typeface="+mn-lt"/>
              </a:rPr>
              <a:t>remains</a:t>
            </a:r>
            <a:r>
              <a:rPr lang="de-DE" altLang="de-DE" sz="2800" dirty="0" smtClean="0">
                <a:solidFill>
                  <a:srgbClr val="8E0000"/>
                </a:solidFill>
                <a:latin typeface="+mn-lt"/>
              </a:rPr>
              <a:t>, </a:t>
            </a:r>
            <a:r>
              <a:rPr lang="de-DE" altLang="de-DE" sz="2800" dirty="0" err="1" smtClean="0">
                <a:solidFill>
                  <a:srgbClr val="8E0000"/>
                </a:solidFill>
                <a:latin typeface="+mn-lt"/>
              </a:rPr>
              <a:t>and</a:t>
            </a:r>
            <a:r>
              <a:rPr lang="de-DE" altLang="de-DE" sz="2800" dirty="0" smtClean="0">
                <a:solidFill>
                  <a:srgbClr val="8E0000"/>
                </a:solidFill>
                <a:latin typeface="+mn-lt"/>
              </a:rPr>
              <a:t> </a:t>
            </a:r>
          </a:p>
          <a:p>
            <a:pPr>
              <a:spcBef>
                <a:spcPct val="0"/>
              </a:spcBef>
              <a:buFontTx/>
              <a:buNone/>
            </a:pPr>
            <a:r>
              <a:rPr lang="de-DE" altLang="de-DE" sz="2800" dirty="0" smtClean="0">
                <a:solidFill>
                  <a:srgbClr val="8E0000"/>
                </a:solidFill>
                <a:latin typeface="+mn-lt"/>
              </a:rPr>
              <a:t>(</a:t>
            </a:r>
            <a:r>
              <a:rPr lang="de-DE" altLang="de-DE" sz="2800" dirty="0">
                <a:solidFill>
                  <a:srgbClr val="8E0000"/>
                </a:solidFill>
                <a:latin typeface="+mn-lt"/>
              </a:rPr>
              <a:t>c) </a:t>
            </a:r>
            <a:r>
              <a:rPr lang="de-DE" altLang="de-DE" sz="2800" dirty="0" smtClean="0">
                <a:solidFill>
                  <a:srgbClr val="8E0000"/>
                </a:solidFill>
                <a:latin typeface="+mn-lt"/>
              </a:rPr>
              <a:t>A </a:t>
            </a:r>
            <a:r>
              <a:rPr lang="de-DE" altLang="de-DE" sz="2800" dirty="0" err="1" smtClean="0">
                <a:solidFill>
                  <a:srgbClr val="8E0000"/>
                </a:solidFill>
                <a:latin typeface="+mn-lt"/>
              </a:rPr>
              <a:t>complete</a:t>
            </a:r>
            <a:r>
              <a:rPr lang="de-DE" altLang="de-DE" sz="2800" dirty="0" smtClean="0">
                <a:solidFill>
                  <a:srgbClr val="8E0000"/>
                </a:solidFill>
                <a:latin typeface="+mn-lt"/>
              </a:rPr>
              <a:t> breakdown </a:t>
            </a:r>
            <a:r>
              <a:rPr lang="de-DE" altLang="de-DE" sz="2800" dirty="0" err="1" smtClean="0">
                <a:solidFill>
                  <a:srgbClr val="8E0000"/>
                </a:solidFill>
                <a:latin typeface="+mn-lt"/>
              </a:rPr>
              <a:t>of</a:t>
            </a:r>
            <a:r>
              <a:rPr lang="de-DE" altLang="de-DE" sz="2800" dirty="0" smtClean="0">
                <a:solidFill>
                  <a:srgbClr val="8E0000"/>
                </a:solidFill>
                <a:latin typeface="+mn-lt"/>
              </a:rPr>
              <a:t> </a:t>
            </a:r>
            <a:r>
              <a:rPr lang="de-DE" altLang="de-DE" sz="2800" dirty="0" err="1" smtClean="0">
                <a:solidFill>
                  <a:srgbClr val="8E0000"/>
                </a:solidFill>
                <a:latin typeface="+mn-lt"/>
              </a:rPr>
              <a:t>technology</a:t>
            </a:r>
            <a:r>
              <a:rPr lang="de-DE" altLang="de-DE" sz="2800" dirty="0" smtClean="0">
                <a:solidFill>
                  <a:srgbClr val="8E0000"/>
                </a:solidFill>
                <a:latin typeface="+mn-lt"/>
              </a:rPr>
              <a:t> </a:t>
            </a:r>
            <a:r>
              <a:rPr lang="de-DE" altLang="de-DE" sz="2800" dirty="0" err="1" smtClean="0">
                <a:solidFill>
                  <a:srgbClr val="8E0000"/>
                </a:solidFill>
                <a:latin typeface="+mn-lt"/>
              </a:rPr>
              <a:t>cannot</a:t>
            </a:r>
            <a:r>
              <a:rPr lang="de-DE" altLang="de-DE" sz="2800" dirty="0" smtClean="0">
                <a:solidFill>
                  <a:srgbClr val="8E0000"/>
                </a:solidFill>
                <a:latin typeface="+mn-lt"/>
              </a:rPr>
              <a:t> </a:t>
            </a:r>
            <a:r>
              <a:rPr lang="de-DE" altLang="de-DE" sz="2800" dirty="0" err="1" smtClean="0">
                <a:solidFill>
                  <a:srgbClr val="8E0000"/>
                </a:solidFill>
                <a:latin typeface="+mn-lt"/>
              </a:rPr>
              <a:t>lead</a:t>
            </a:r>
            <a:r>
              <a:rPr lang="de-DE" altLang="de-DE" sz="2800" dirty="0" smtClean="0">
                <a:solidFill>
                  <a:srgbClr val="8E0000"/>
                </a:solidFill>
                <a:latin typeface="+mn-lt"/>
              </a:rPr>
              <a:t> </a:t>
            </a:r>
            <a:r>
              <a:rPr lang="de-DE" altLang="de-DE" sz="2800" dirty="0" err="1" smtClean="0">
                <a:solidFill>
                  <a:srgbClr val="8E0000"/>
                </a:solidFill>
                <a:latin typeface="+mn-lt"/>
              </a:rPr>
              <a:t>to</a:t>
            </a:r>
            <a:r>
              <a:rPr lang="de-DE" altLang="de-DE" sz="2800" dirty="0" smtClean="0">
                <a:solidFill>
                  <a:srgbClr val="8E0000"/>
                </a:solidFill>
                <a:latin typeface="+mn-lt"/>
              </a:rPr>
              <a:t> a global </a:t>
            </a:r>
            <a:r>
              <a:rPr lang="de-DE" altLang="de-DE" sz="2800" dirty="0" err="1" smtClean="0">
                <a:solidFill>
                  <a:srgbClr val="8E0000"/>
                </a:solidFill>
                <a:latin typeface="+mn-lt"/>
              </a:rPr>
              <a:t>catastrophy</a:t>
            </a:r>
            <a:r>
              <a:rPr lang="de-DE" altLang="de-DE" sz="2800" dirty="0" smtClean="0">
                <a:solidFill>
                  <a:srgbClr val="8E0000"/>
                </a:solidFill>
                <a:latin typeface="+mn-lt"/>
              </a:rPr>
              <a:t>.</a:t>
            </a:r>
            <a:endParaRPr lang="de-DE" altLang="de-DE" sz="2800" dirty="0">
              <a:solidFill>
                <a:srgbClr val="8E0000"/>
              </a:solidFill>
              <a:latin typeface="+mn-lt"/>
            </a:endParaRPr>
          </a:p>
        </p:txBody>
      </p:sp>
      <p:sp>
        <p:nvSpPr>
          <p:cNvPr id="2" name="Textfeld 1"/>
          <p:cNvSpPr txBox="1"/>
          <p:nvPr/>
        </p:nvSpPr>
        <p:spPr>
          <a:xfrm>
            <a:off x="460375" y="1588267"/>
            <a:ext cx="10300512" cy="954107"/>
          </a:xfrm>
          <a:prstGeom prst="rect">
            <a:avLst/>
          </a:prstGeom>
          <a:noFill/>
        </p:spPr>
        <p:txBody>
          <a:bodyPr wrap="none" rtlCol="0">
            <a:spAutoFit/>
          </a:bodyPr>
          <a:lstStyle/>
          <a:p>
            <a:r>
              <a:rPr lang="de-DE" sz="2800" dirty="0" smtClean="0"/>
              <a:t>I </a:t>
            </a:r>
            <a:r>
              <a:rPr lang="de-DE" sz="2800" dirty="0" err="1" smtClean="0"/>
              <a:t>put</a:t>
            </a:r>
            <a:r>
              <a:rPr lang="de-DE" sz="2800" dirty="0" smtClean="0"/>
              <a:t> </a:t>
            </a:r>
            <a:r>
              <a:rPr lang="de-DE" sz="2800" dirty="0" err="1" smtClean="0"/>
              <a:t>more</a:t>
            </a:r>
            <a:r>
              <a:rPr lang="de-DE" sz="2800" dirty="0" smtClean="0"/>
              <a:t> </a:t>
            </a:r>
            <a:r>
              <a:rPr lang="de-DE" sz="2800" dirty="0" err="1" smtClean="0"/>
              <a:t>stuff</a:t>
            </a:r>
            <a:r>
              <a:rPr lang="de-DE" sz="2800" dirty="0" smtClean="0"/>
              <a:t> </a:t>
            </a:r>
            <a:r>
              <a:rPr lang="de-DE" sz="2800" dirty="0" err="1" smtClean="0"/>
              <a:t>than</a:t>
            </a:r>
            <a:r>
              <a:rPr lang="de-DE" sz="2800" dirty="0" smtClean="0"/>
              <a:t> he </a:t>
            </a:r>
            <a:r>
              <a:rPr lang="de-DE" sz="2800" dirty="0" err="1" smtClean="0"/>
              <a:t>could</a:t>
            </a:r>
            <a:r>
              <a:rPr lang="de-DE" sz="2800" dirty="0" smtClean="0"/>
              <a:t> </a:t>
            </a:r>
            <a:r>
              <a:rPr lang="de-DE" sz="2800" dirty="0" err="1" smtClean="0"/>
              <a:t>ever</a:t>
            </a:r>
            <a:r>
              <a:rPr lang="de-DE" sz="2800" dirty="0" smtClean="0"/>
              <a:t> carry </a:t>
            </a:r>
            <a:r>
              <a:rPr lang="de-DE" sz="2800" dirty="0" err="1" smtClean="0"/>
              <a:t>into</a:t>
            </a:r>
            <a:r>
              <a:rPr lang="de-DE" sz="2800" dirty="0" smtClean="0"/>
              <a:t> </a:t>
            </a:r>
            <a:r>
              <a:rPr lang="de-DE" sz="2800" dirty="0" err="1" smtClean="0"/>
              <a:t>my</a:t>
            </a:r>
            <a:r>
              <a:rPr lang="de-DE" sz="2800" dirty="0" smtClean="0"/>
              <a:t> </a:t>
            </a:r>
            <a:r>
              <a:rPr lang="de-DE" sz="2800" dirty="0" err="1" smtClean="0"/>
              <a:t>car</a:t>
            </a:r>
            <a:r>
              <a:rPr lang="de-DE" sz="2800" dirty="0" smtClean="0"/>
              <a:t> </a:t>
            </a:r>
            <a:r>
              <a:rPr lang="de-DE" sz="2800" dirty="0" err="1" smtClean="0"/>
              <a:t>and</a:t>
            </a:r>
            <a:r>
              <a:rPr lang="de-DE" sz="2800" dirty="0" smtClean="0"/>
              <a:t> </a:t>
            </a:r>
            <a:r>
              <a:rPr lang="de-DE" sz="2800" dirty="0" err="1" smtClean="0"/>
              <a:t>transport</a:t>
            </a:r>
            <a:r>
              <a:rPr lang="de-DE" sz="2800" dirty="0" smtClean="0"/>
              <a:t> </a:t>
            </a:r>
            <a:r>
              <a:rPr lang="de-DE" sz="2800" dirty="0" err="1" smtClean="0"/>
              <a:t>it</a:t>
            </a:r>
            <a:r>
              <a:rPr lang="de-DE" sz="2800" dirty="0" smtClean="0"/>
              <a:t> </a:t>
            </a:r>
          </a:p>
          <a:p>
            <a:r>
              <a:rPr lang="de-DE" sz="2800" dirty="0" err="1" smtClean="0"/>
              <a:t>further</a:t>
            </a:r>
            <a:r>
              <a:rPr lang="de-DE" sz="2800" dirty="0" smtClean="0"/>
              <a:t> </a:t>
            </a:r>
            <a:r>
              <a:rPr lang="de-DE" sz="2800" dirty="0" err="1" smtClean="0"/>
              <a:t>and</a:t>
            </a:r>
            <a:r>
              <a:rPr lang="de-DE" sz="2800" dirty="0" smtClean="0"/>
              <a:t> </a:t>
            </a:r>
            <a:r>
              <a:rPr lang="de-DE" sz="2800" dirty="0" err="1" smtClean="0"/>
              <a:t>faster</a:t>
            </a:r>
            <a:r>
              <a:rPr lang="de-DE" sz="2800" dirty="0" smtClean="0"/>
              <a:t> </a:t>
            </a:r>
            <a:r>
              <a:rPr lang="de-DE" sz="2800" dirty="0" err="1" smtClean="0"/>
              <a:t>than</a:t>
            </a:r>
            <a:r>
              <a:rPr lang="de-DE" sz="2800" dirty="0" smtClean="0"/>
              <a:t> he </a:t>
            </a:r>
            <a:r>
              <a:rPr lang="de-DE" sz="2800" dirty="0" err="1" smtClean="0"/>
              <a:t>would</a:t>
            </a:r>
            <a:r>
              <a:rPr lang="de-DE" sz="2800" dirty="0" smtClean="0"/>
              <a:t> </a:t>
            </a:r>
            <a:r>
              <a:rPr lang="de-DE" sz="2800" dirty="0" err="1" smtClean="0"/>
              <a:t>ever</a:t>
            </a:r>
            <a:r>
              <a:rPr lang="de-DE" sz="2800" dirty="0" smtClean="0"/>
              <a:t> </a:t>
            </a:r>
            <a:r>
              <a:rPr lang="de-DE" sz="2800" dirty="0" err="1" smtClean="0"/>
              <a:t>have</a:t>
            </a:r>
            <a:r>
              <a:rPr lang="de-DE" sz="2800" dirty="0" smtClean="0"/>
              <a:t> </a:t>
            </a:r>
            <a:r>
              <a:rPr lang="de-DE" sz="2800" dirty="0" err="1" smtClean="0"/>
              <a:t>been</a:t>
            </a:r>
            <a:r>
              <a:rPr lang="de-DE" sz="2800" dirty="0" smtClean="0"/>
              <a:t> </a:t>
            </a:r>
            <a:r>
              <a:rPr lang="de-DE" sz="2800" dirty="0" err="1" smtClean="0"/>
              <a:t>able</a:t>
            </a:r>
            <a:r>
              <a:rPr lang="de-DE" sz="2800" dirty="0" smtClean="0"/>
              <a:t> </a:t>
            </a:r>
            <a:r>
              <a:rPr lang="de-DE" sz="2800" dirty="0" err="1" smtClean="0"/>
              <a:t>to</a:t>
            </a:r>
            <a:r>
              <a:rPr lang="de-DE" sz="2800" dirty="0" smtClean="0"/>
              <a:t> do!</a:t>
            </a:r>
            <a:endParaRPr lang="de-DE" sz="2800" dirty="0"/>
          </a:p>
        </p:txBody>
      </p:sp>
    </p:spTree>
    <p:extLst>
      <p:ext uri="{BB962C8B-B14F-4D97-AF65-F5344CB8AC3E}">
        <p14:creationId xmlns:p14="http://schemas.microsoft.com/office/powerpoint/2010/main" val="3132668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76132"/>
                                        </p:tgtEl>
                                        <p:attrNameLst>
                                          <p:attrName>style.visibility</p:attrName>
                                        </p:attrNameLst>
                                      </p:cBhvr>
                                      <p:to>
                                        <p:strVal val="visible"/>
                                      </p:to>
                                    </p:set>
                                    <p:animEffect transition="in" filter="blinds(horizontal)">
                                      <p:cBhvr>
                                        <p:cTn id="11" dur="500"/>
                                        <p:tgtEl>
                                          <p:spTgt spid="176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nummernplatzhalter 4"/>
          <p:cNvSpPr txBox="1">
            <a:spLocks noGrp="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CA927699-4689-413B-B854-ACF57CDAC015}" type="slidenum">
              <a:rPr lang="de-DE" altLang="de-DE" sz="1400"/>
              <a:pPr algn="r">
                <a:spcBef>
                  <a:spcPct val="0"/>
                </a:spcBef>
                <a:buFontTx/>
                <a:buNone/>
              </a:pPr>
              <a:t>37</a:t>
            </a:fld>
            <a:endParaRPr lang="de-DE" altLang="de-DE" sz="1400"/>
          </a:p>
        </p:txBody>
      </p:sp>
      <p:pic>
        <p:nvPicPr>
          <p:cNvPr id="3" name="Grafik 2"/>
          <p:cNvPicPr>
            <a:picLocks noChangeAspect="1"/>
          </p:cNvPicPr>
          <p:nvPr/>
        </p:nvPicPr>
        <p:blipFill>
          <a:blip r:embed="rId3"/>
          <a:stretch>
            <a:fillRect/>
          </a:stretch>
        </p:blipFill>
        <p:spPr>
          <a:xfrm>
            <a:off x="7205662" y="95250"/>
            <a:ext cx="4219575" cy="6610350"/>
          </a:xfrm>
          <a:prstGeom prst="rect">
            <a:avLst/>
          </a:prstGeom>
        </p:spPr>
      </p:pic>
      <p:sp>
        <p:nvSpPr>
          <p:cNvPr id="4" name="Textfeld 3"/>
          <p:cNvSpPr txBox="1"/>
          <p:nvPr/>
        </p:nvSpPr>
        <p:spPr>
          <a:xfrm>
            <a:off x="180934" y="809814"/>
            <a:ext cx="6912020" cy="2677656"/>
          </a:xfrm>
          <a:prstGeom prst="rect">
            <a:avLst/>
          </a:prstGeom>
          <a:noFill/>
        </p:spPr>
        <p:txBody>
          <a:bodyPr wrap="none" rtlCol="0">
            <a:spAutoFit/>
          </a:bodyPr>
          <a:lstStyle/>
          <a:p>
            <a:r>
              <a:rPr lang="de-DE" sz="2400" dirty="0" smtClean="0"/>
              <a:t>I </a:t>
            </a:r>
            <a:r>
              <a:rPr lang="de-DE" sz="2400" dirty="0" err="1" smtClean="0"/>
              <a:t>have</a:t>
            </a:r>
            <a:r>
              <a:rPr lang="de-DE" sz="2400" dirty="0" smtClean="0"/>
              <a:t> </a:t>
            </a:r>
            <a:r>
              <a:rPr lang="de-DE" sz="2400" dirty="0" err="1" smtClean="0"/>
              <a:t>written</a:t>
            </a:r>
            <a:r>
              <a:rPr lang="de-DE" sz="2400" dirty="0" smtClean="0"/>
              <a:t> </a:t>
            </a:r>
            <a:r>
              <a:rPr lang="de-DE" sz="2400" dirty="0" err="1" smtClean="0"/>
              <a:t>some</a:t>
            </a:r>
            <a:r>
              <a:rPr lang="de-DE" sz="2400" dirty="0" smtClean="0"/>
              <a:t> 50 Science Fiction Books </a:t>
            </a:r>
            <a:r>
              <a:rPr lang="de-DE" sz="2400" dirty="0" err="1" smtClean="0"/>
              <a:t>over</a:t>
            </a:r>
            <a:r>
              <a:rPr lang="de-DE" sz="2400" dirty="0" smtClean="0"/>
              <a:t> </a:t>
            </a:r>
          </a:p>
          <a:p>
            <a:r>
              <a:rPr lang="de-DE" sz="2400" dirty="0" err="1" smtClean="0"/>
              <a:t>the</a:t>
            </a:r>
            <a:r>
              <a:rPr lang="de-DE" sz="2400" dirty="0" smtClean="0"/>
              <a:t> </a:t>
            </a:r>
            <a:r>
              <a:rPr lang="de-DE" sz="2400" dirty="0" err="1" smtClean="0"/>
              <a:t>years</a:t>
            </a:r>
            <a:r>
              <a:rPr lang="de-DE" sz="2400" dirty="0" smtClean="0"/>
              <a:t>. </a:t>
            </a:r>
            <a:r>
              <a:rPr lang="de-DE" sz="2400" dirty="0" err="1" smtClean="0"/>
              <a:t>One</a:t>
            </a:r>
            <a:r>
              <a:rPr lang="de-DE" sz="2400" dirty="0" smtClean="0"/>
              <a:t> („The </a:t>
            </a:r>
            <a:r>
              <a:rPr lang="de-DE" sz="2400" dirty="0" err="1" smtClean="0"/>
              <a:t>Paranet</a:t>
            </a:r>
            <a:r>
              <a:rPr lang="de-DE" sz="2400" dirty="0" smtClean="0"/>
              <a:t>“)  </a:t>
            </a:r>
            <a:r>
              <a:rPr lang="de-DE" sz="2400" dirty="0" err="1" smtClean="0"/>
              <a:t>is</a:t>
            </a:r>
            <a:r>
              <a:rPr lang="de-DE" sz="2400" dirty="0" smtClean="0"/>
              <a:t> on such </a:t>
            </a:r>
            <a:r>
              <a:rPr lang="de-DE" sz="2400" dirty="0" err="1" smtClean="0"/>
              <a:t>complete</a:t>
            </a:r>
            <a:r>
              <a:rPr lang="de-DE" sz="2400" dirty="0" smtClean="0"/>
              <a:t> </a:t>
            </a:r>
          </a:p>
          <a:p>
            <a:r>
              <a:rPr lang="de-DE" sz="2400" dirty="0"/>
              <a:t>e</a:t>
            </a:r>
            <a:r>
              <a:rPr lang="de-DE" sz="2400" dirty="0" smtClean="0"/>
              <a:t>lectronic breakdown. </a:t>
            </a:r>
          </a:p>
          <a:p>
            <a:endParaRPr lang="de-DE" sz="2400" dirty="0"/>
          </a:p>
          <a:p>
            <a:r>
              <a:rPr lang="de-DE" sz="2400" dirty="0" smtClean="0"/>
              <a:t>The </a:t>
            </a:r>
            <a:r>
              <a:rPr lang="de-DE" sz="2400" dirty="0" err="1" smtClean="0"/>
              <a:t>first</a:t>
            </a:r>
            <a:r>
              <a:rPr lang="de-DE" sz="2400" dirty="0" smtClean="0"/>
              <a:t> 7 </a:t>
            </a:r>
            <a:r>
              <a:rPr lang="de-DE" sz="2400" dirty="0" err="1" smtClean="0"/>
              <a:t>chapters</a:t>
            </a:r>
            <a:r>
              <a:rPr lang="de-DE" sz="2400" dirty="0" smtClean="0"/>
              <a:t> </a:t>
            </a:r>
            <a:r>
              <a:rPr lang="de-DE" sz="2400" dirty="0" err="1" smtClean="0"/>
              <a:t>are</a:t>
            </a:r>
            <a:r>
              <a:rPr lang="de-DE" sz="2400" dirty="0" smtClean="0"/>
              <a:t> </a:t>
            </a:r>
            <a:r>
              <a:rPr lang="de-DE" sz="2400" dirty="0" err="1" smtClean="0"/>
              <a:t>realistic</a:t>
            </a:r>
            <a:r>
              <a:rPr lang="de-DE" sz="2400" dirty="0" smtClean="0"/>
              <a:t>. Forget </a:t>
            </a:r>
            <a:r>
              <a:rPr lang="de-DE" sz="2400" dirty="0" err="1" smtClean="0"/>
              <a:t>the</a:t>
            </a:r>
            <a:r>
              <a:rPr lang="de-DE" sz="2400" dirty="0" smtClean="0"/>
              <a:t> </a:t>
            </a:r>
            <a:r>
              <a:rPr lang="de-DE" sz="2400" dirty="0" err="1" smtClean="0"/>
              <a:t>remaining</a:t>
            </a:r>
            <a:r>
              <a:rPr lang="de-DE" sz="2400" dirty="0" smtClean="0"/>
              <a:t> </a:t>
            </a:r>
          </a:p>
          <a:p>
            <a:r>
              <a:rPr lang="de-DE" sz="2400" dirty="0" smtClean="0"/>
              <a:t>5 </a:t>
            </a:r>
            <a:r>
              <a:rPr lang="de-DE" sz="2400" dirty="0" err="1" smtClean="0"/>
              <a:t>chapters</a:t>
            </a:r>
            <a:r>
              <a:rPr lang="de-DE" sz="2400" dirty="0" smtClean="0"/>
              <a:t>: I save </a:t>
            </a:r>
            <a:r>
              <a:rPr lang="de-DE" sz="2400" dirty="0" err="1" smtClean="0"/>
              <a:t>mankind</a:t>
            </a:r>
            <a:r>
              <a:rPr lang="de-DE" sz="2400" dirty="0" smtClean="0"/>
              <a:t>  </a:t>
            </a:r>
            <a:r>
              <a:rPr lang="de-DE" sz="2400" dirty="0" err="1" smtClean="0"/>
              <a:t>when</a:t>
            </a:r>
            <a:r>
              <a:rPr lang="de-DE" sz="2400" dirty="0" smtClean="0"/>
              <a:t>  in </a:t>
            </a:r>
            <a:r>
              <a:rPr lang="de-DE" sz="2400" dirty="0" err="1" smtClean="0"/>
              <a:t>reality</a:t>
            </a:r>
            <a:r>
              <a:rPr lang="de-DE" sz="2400" dirty="0" smtClean="0"/>
              <a:t> </a:t>
            </a:r>
            <a:r>
              <a:rPr lang="de-DE" sz="2400" dirty="0" err="1" smtClean="0"/>
              <a:t>there</a:t>
            </a:r>
            <a:r>
              <a:rPr lang="de-DE" sz="2400" dirty="0" smtClean="0"/>
              <a:t> </a:t>
            </a:r>
          </a:p>
          <a:p>
            <a:r>
              <a:rPr lang="de-DE" sz="2400" dirty="0" err="1" smtClean="0"/>
              <a:t>would</a:t>
            </a:r>
            <a:r>
              <a:rPr lang="de-DE" sz="2400" dirty="0" smtClean="0"/>
              <a:t> </a:t>
            </a:r>
            <a:r>
              <a:rPr lang="de-DE" sz="2400" dirty="0" err="1" smtClean="0"/>
              <a:t>be</a:t>
            </a:r>
            <a:r>
              <a:rPr lang="de-DE" sz="2400" dirty="0" smtClean="0"/>
              <a:t> </a:t>
            </a:r>
            <a:r>
              <a:rPr lang="de-DE" sz="2400" dirty="0" err="1" smtClean="0"/>
              <a:t>no</a:t>
            </a:r>
            <a:r>
              <a:rPr lang="de-DE" sz="2400" dirty="0" smtClean="0"/>
              <a:t> </a:t>
            </a:r>
            <a:r>
              <a:rPr lang="de-DE" sz="2400" dirty="0" err="1" smtClean="0"/>
              <a:t>way</a:t>
            </a:r>
            <a:r>
              <a:rPr lang="de-DE" sz="2400" dirty="0" smtClean="0"/>
              <a:t> </a:t>
            </a:r>
            <a:r>
              <a:rPr lang="de-DE" sz="2400" dirty="0" err="1" smtClean="0"/>
              <a:t>to</a:t>
            </a:r>
            <a:r>
              <a:rPr lang="de-DE" sz="2400" dirty="0" smtClean="0"/>
              <a:t> save it. </a:t>
            </a:r>
            <a:endParaRPr lang="de-DE" sz="2400" dirty="0"/>
          </a:p>
        </p:txBody>
      </p:sp>
      <p:sp>
        <p:nvSpPr>
          <p:cNvPr id="5" name="Textfeld 4"/>
          <p:cNvSpPr txBox="1"/>
          <p:nvPr/>
        </p:nvSpPr>
        <p:spPr>
          <a:xfrm>
            <a:off x="180934" y="4065101"/>
            <a:ext cx="6454524" cy="2616101"/>
          </a:xfrm>
          <a:prstGeom prst="rect">
            <a:avLst/>
          </a:prstGeom>
          <a:noFill/>
        </p:spPr>
        <p:txBody>
          <a:bodyPr wrap="none" rtlCol="0">
            <a:spAutoFit/>
          </a:bodyPr>
          <a:lstStyle/>
          <a:p>
            <a:r>
              <a:rPr lang="de-DE" sz="2400" dirty="0" smtClean="0"/>
              <a:t>The </a:t>
            </a:r>
            <a:r>
              <a:rPr lang="de-DE" sz="2400" dirty="0" err="1" smtClean="0"/>
              <a:t>book</a:t>
            </a:r>
            <a:r>
              <a:rPr lang="de-DE" sz="2400" dirty="0" smtClean="0"/>
              <a:t> </a:t>
            </a:r>
            <a:r>
              <a:rPr lang="de-DE" sz="2400" dirty="0" err="1" smtClean="0"/>
              <a:t>is</a:t>
            </a:r>
            <a:r>
              <a:rPr lang="de-DE" sz="2400" dirty="0" smtClean="0"/>
              <a:t> </a:t>
            </a:r>
            <a:r>
              <a:rPr lang="de-DE" sz="2400" dirty="0" err="1" smtClean="0"/>
              <a:t>sold</a:t>
            </a:r>
            <a:r>
              <a:rPr lang="de-DE" sz="2400" dirty="0" smtClean="0"/>
              <a:t> out, but </a:t>
            </a:r>
            <a:r>
              <a:rPr lang="de-DE" sz="2400" dirty="0" err="1" smtClean="0"/>
              <a:t>if</a:t>
            </a:r>
            <a:r>
              <a:rPr lang="de-DE" sz="2400" dirty="0" smtClean="0"/>
              <a:t> </a:t>
            </a:r>
            <a:r>
              <a:rPr lang="de-DE" sz="2400" dirty="0" err="1" smtClean="0"/>
              <a:t>you</a:t>
            </a:r>
            <a:r>
              <a:rPr lang="de-DE" sz="2400" dirty="0" smtClean="0"/>
              <a:t> </a:t>
            </a:r>
            <a:r>
              <a:rPr lang="de-DE" sz="2400" dirty="0" err="1" smtClean="0"/>
              <a:t>are</a:t>
            </a:r>
            <a:r>
              <a:rPr lang="de-DE" sz="2400" dirty="0" smtClean="0"/>
              <a:t> </a:t>
            </a:r>
            <a:r>
              <a:rPr lang="de-DE" sz="2400" dirty="0" err="1" smtClean="0"/>
              <a:t>interested</a:t>
            </a:r>
            <a:r>
              <a:rPr lang="de-DE" sz="2400" dirty="0" smtClean="0"/>
              <a:t>:</a:t>
            </a:r>
          </a:p>
          <a:p>
            <a:r>
              <a:rPr lang="de-DE" sz="2400" dirty="0" smtClean="0"/>
              <a:t>Note </a:t>
            </a:r>
            <a:r>
              <a:rPr lang="de-DE" sz="2400" dirty="0" err="1" smtClean="0"/>
              <a:t>or</a:t>
            </a:r>
            <a:r>
              <a:rPr lang="de-DE" sz="2400" dirty="0" smtClean="0"/>
              <a:t> I send </a:t>
            </a:r>
            <a:r>
              <a:rPr lang="de-DE" sz="2400" dirty="0" err="1" smtClean="0"/>
              <a:t>the</a:t>
            </a:r>
            <a:r>
              <a:rPr lang="de-DE" sz="2400" dirty="0" smtClean="0"/>
              <a:t> URL </a:t>
            </a:r>
          </a:p>
          <a:p>
            <a:r>
              <a:rPr lang="de-DE" sz="2000" dirty="0">
                <a:hlinkClick r:id="rId4"/>
              </a:rPr>
              <a:t>https://</a:t>
            </a:r>
            <a:r>
              <a:rPr lang="de-DE" sz="2000" dirty="0" smtClean="0">
                <a:hlinkClick r:id="rId4"/>
              </a:rPr>
              <a:t>austria-forum.org/web-books/xperten09en2004iicm</a:t>
            </a:r>
            <a:r>
              <a:rPr lang="de-DE" sz="2000" dirty="0" smtClean="0"/>
              <a:t/>
            </a:r>
            <a:br>
              <a:rPr lang="de-DE" sz="2000" dirty="0" smtClean="0"/>
            </a:br>
            <a:r>
              <a:rPr lang="de-DE" sz="2400" dirty="0" err="1" smtClean="0"/>
              <a:t>where</a:t>
            </a:r>
            <a:r>
              <a:rPr lang="de-DE" sz="2400" dirty="0" smtClean="0"/>
              <a:t> </a:t>
            </a:r>
            <a:r>
              <a:rPr lang="de-DE" sz="2400" dirty="0" err="1" smtClean="0"/>
              <a:t>you</a:t>
            </a:r>
            <a:r>
              <a:rPr lang="de-DE" sz="2400" dirty="0" smtClean="0"/>
              <a:t> </a:t>
            </a:r>
            <a:r>
              <a:rPr lang="de-DE" sz="2400" dirty="0" err="1" smtClean="0"/>
              <a:t>can</a:t>
            </a:r>
            <a:r>
              <a:rPr lang="de-DE" sz="2400" dirty="0" smtClean="0"/>
              <a:t> </a:t>
            </a:r>
            <a:r>
              <a:rPr lang="de-DE" sz="2400" dirty="0" err="1" smtClean="0"/>
              <a:t>download</a:t>
            </a:r>
            <a:r>
              <a:rPr lang="de-DE" sz="2400" dirty="0" smtClean="0"/>
              <a:t> </a:t>
            </a:r>
            <a:r>
              <a:rPr lang="de-DE" sz="2400" dirty="0" err="1" smtClean="0"/>
              <a:t>the</a:t>
            </a:r>
            <a:r>
              <a:rPr lang="de-DE" sz="2400" dirty="0" smtClean="0"/>
              <a:t> PDF</a:t>
            </a:r>
            <a:br>
              <a:rPr lang="de-DE" sz="2400" dirty="0" smtClean="0"/>
            </a:br>
            <a:r>
              <a:rPr lang="de-DE" sz="2400" dirty="0" smtClean="0"/>
              <a:t> </a:t>
            </a:r>
          </a:p>
          <a:p>
            <a:r>
              <a:rPr lang="de-DE" sz="2400" dirty="0" smtClean="0"/>
              <a:t>Just </a:t>
            </a:r>
            <a:r>
              <a:rPr lang="de-DE" sz="2400" dirty="0" err="1" smtClean="0"/>
              <a:t>write</a:t>
            </a:r>
            <a:r>
              <a:rPr lang="de-DE" sz="2400" dirty="0" smtClean="0"/>
              <a:t> </a:t>
            </a:r>
            <a:r>
              <a:rPr lang="de-DE" sz="2400" dirty="0" err="1" smtClean="0"/>
              <a:t>to</a:t>
            </a:r>
            <a:r>
              <a:rPr lang="de-DE" sz="2400" dirty="0" smtClean="0"/>
              <a:t> </a:t>
            </a:r>
            <a:r>
              <a:rPr lang="de-DE" sz="2400" dirty="0" err="1" smtClean="0"/>
              <a:t>me</a:t>
            </a:r>
            <a:r>
              <a:rPr lang="de-DE" sz="2400" dirty="0" smtClean="0"/>
              <a:t> : </a:t>
            </a:r>
            <a:r>
              <a:rPr lang="de-DE" sz="2400" dirty="0" smtClean="0">
                <a:hlinkClick r:id="rId5"/>
              </a:rPr>
              <a:t>hmaurer@iicm.edu</a:t>
            </a:r>
            <a:endParaRPr lang="de-DE" sz="2400" dirty="0" smtClean="0"/>
          </a:p>
          <a:p>
            <a:endParaRPr lang="de-DE" sz="2400" dirty="0"/>
          </a:p>
        </p:txBody>
      </p:sp>
    </p:spTree>
    <p:extLst>
      <p:ext uri="{BB962C8B-B14F-4D97-AF65-F5344CB8AC3E}">
        <p14:creationId xmlns:p14="http://schemas.microsoft.com/office/powerpoint/2010/main" val="155367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45052" y="456161"/>
            <a:ext cx="8990025" cy="646331"/>
          </a:xfrm>
          <a:prstGeom prst="rect">
            <a:avLst/>
          </a:prstGeom>
          <a:noFill/>
        </p:spPr>
        <p:txBody>
          <a:bodyPr wrap="none" rtlCol="0">
            <a:spAutoFit/>
          </a:bodyPr>
          <a:lstStyle/>
          <a:p>
            <a:r>
              <a:rPr lang="de-DE" sz="3600" dirty="0" err="1" smtClean="0"/>
              <a:t>Let</a:t>
            </a:r>
            <a:r>
              <a:rPr lang="de-DE" sz="3600" dirty="0" smtClean="0"/>
              <a:t> </a:t>
            </a:r>
            <a:r>
              <a:rPr lang="de-DE" sz="3600" dirty="0" err="1" smtClean="0"/>
              <a:t>us</a:t>
            </a:r>
            <a:r>
              <a:rPr lang="de-DE" sz="3600" dirty="0" smtClean="0"/>
              <a:t> </a:t>
            </a:r>
            <a:r>
              <a:rPr lang="de-DE" sz="3600" dirty="0" err="1" smtClean="0"/>
              <a:t>now</a:t>
            </a:r>
            <a:r>
              <a:rPr lang="de-DE" sz="3600" dirty="0" smtClean="0"/>
              <a:t> turn </a:t>
            </a:r>
            <a:r>
              <a:rPr lang="de-DE" sz="3600" dirty="0" err="1" smtClean="0"/>
              <a:t>to</a:t>
            </a:r>
            <a:r>
              <a:rPr lang="de-DE" sz="3600" dirty="0" smtClean="0"/>
              <a:t> </a:t>
            </a:r>
            <a:r>
              <a:rPr lang="de-DE" sz="3600" dirty="0" err="1" smtClean="0"/>
              <a:t>another</a:t>
            </a:r>
            <a:r>
              <a:rPr lang="de-DE" sz="3600" dirty="0" smtClean="0"/>
              <a:t> </a:t>
            </a:r>
            <a:r>
              <a:rPr lang="de-DE" sz="3600" dirty="0" err="1" smtClean="0"/>
              <a:t>aspect</a:t>
            </a:r>
            <a:r>
              <a:rPr lang="de-DE" sz="3600" dirty="0" smtClean="0"/>
              <a:t>: Automation</a:t>
            </a:r>
            <a:endParaRPr lang="de-DE" sz="3600" dirty="0"/>
          </a:p>
        </p:txBody>
      </p:sp>
      <p:sp>
        <p:nvSpPr>
          <p:cNvPr id="2" name="Textfeld 1"/>
          <p:cNvSpPr txBox="1"/>
          <p:nvPr/>
        </p:nvSpPr>
        <p:spPr>
          <a:xfrm>
            <a:off x="245052" y="1273901"/>
            <a:ext cx="11581953" cy="954107"/>
          </a:xfrm>
          <a:prstGeom prst="rect">
            <a:avLst/>
          </a:prstGeom>
          <a:noFill/>
        </p:spPr>
        <p:txBody>
          <a:bodyPr wrap="none" rtlCol="0">
            <a:spAutoFit/>
          </a:bodyPr>
          <a:lstStyle/>
          <a:p>
            <a:r>
              <a:rPr lang="de-AT" sz="2800" dirty="0" err="1" smtClean="0"/>
              <a:t>It</a:t>
            </a:r>
            <a:r>
              <a:rPr lang="de-AT" sz="2800" dirty="0" smtClean="0"/>
              <a:t> </a:t>
            </a:r>
            <a:r>
              <a:rPr lang="de-AT" sz="2800" dirty="0" err="1" smtClean="0"/>
              <a:t>is</a:t>
            </a:r>
            <a:r>
              <a:rPr lang="de-AT" sz="2800" dirty="0" smtClean="0"/>
              <a:t> </a:t>
            </a:r>
            <a:r>
              <a:rPr lang="de-AT" sz="2800" dirty="0" err="1" smtClean="0"/>
              <a:t>clear</a:t>
            </a:r>
            <a:r>
              <a:rPr lang="de-AT" sz="2800" dirty="0" smtClean="0"/>
              <a:t> </a:t>
            </a:r>
            <a:r>
              <a:rPr lang="de-AT" sz="2800" dirty="0" err="1" smtClean="0"/>
              <a:t>that</a:t>
            </a:r>
            <a:r>
              <a:rPr lang="de-AT" sz="2800" dirty="0" smtClean="0"/>
              <a:t> </a:t>
            </a:r>
            <a:r>
              <a:rPr lang="de-AT" sz="2800" dirty="0" err="1" smtClean="0"/>
              <a:t>it</a:t>
            </a:r>
            <a:r>
              <a:rPr lang="de-AT" sz="2800" dirty="0" smtClean="0"/>
              <a:t> will </a:t>
            </a:r>
            <a:r>
              <a:rPr lang="de-AT" sz="2800" dirty="0" err="1" smtClean="0"/>
              <a:t>continue</a:t>
            </a:r>
            <a:r>
              <a:rPr lang="de-AT" sz="2800" dirty="0" smtClean="0"/>
              <a:t>. </a:t>
            </a:r>
            <a:r>
              <a:rPr lang="de-AT" sz="2800" dirty="0" err="1" smtClean="0"/>
              <a:t>There</a:t>
            </a:r>
            <a:r>
              <a:rPr lang="de-AT" sz="2800" dirty="0" smtClean="0"/>
              <a:t> </a:t>
            </a:r>
            <a:r>
              <a:rPr lang="de-AT" sz="2800" dirty="0" err="1" smtClean="0"/>
              <a:t>is</a:t>
            </a:r>
            <a:r>
              <a:rPr lang="de-AT" sz="2800" dirty="0" smtClean="0"/>
              <a:t> </a:t>
            </a:r>
            <a:r>
              <a:rPr lang="de-AT" sz="2800" dirty="0" err="1" smtClean="0"/>
              <a:t>always</a:t>
            </a:r>
            <a:r>
              <a:rPr lang="de-AT" sz="2800" dirty="0" smtClean="0"/>
              <a:t> </a:t>
            </a:r>
            <a:r>
              <a:rPr lang="de-AT" sz="2800" dirty="0" err="1" smtClean="0"/>
              <a:t>the</a:t>
            </a:r>
            <a:r>
              <a:rPr lang="de-AT" sz="2800" dirty="0" smtClean="0"/>
              <a:t> </a:t>
            </a:r>
            <a:r>
              <a:rPr lang="de-AT" sz="2800" dirty="0" err="1" smtClean="0"/>
              <a:t>discussion</a:t>
            </a:r>
            <a:r>
              <a:rPr lang="de-AT" sz="2800" dirty="0" smtClean="0"/>
              <a:t> </a:t>
            </a:r>
            <a:r>
              <a:rPr lang="de-AT" sz="2800" dirty="0" err="1" smtClean="0"/>
              <a:t>whether</a:t>
            </a:r>
            <a:r>
              <a:rPr lang="de-AT" sz="2800" dirty="0" smtClean="0"/>
              <a:t> </a:t>
            </a:r>
            <a:r>
              <a:rPr lang="de-AT" sz="2800" dirty="0" err="1" smtClean="0"/>
              <a:t>it</a:t>
            </a:r>
            <a:r>
              <a:rPr lang="de-AT" sz="2800" dirty="0" smtClean="0"/>
              <a:t> will </a:t>
            </a:r>
            <a:endParaRPr lang="de-AT" sz="2800" dirty="0"/>
          </a:p>
          <a:p>
            <a:r>
              <a:rPr lang="de-AT" sz="2800" dirty="0" err="1"/>
              <a:t>d</a:t>
            </a:r>
            <a:r>
              <a:rPr lang="de-AT" sz="2800" dirty="0" err="1" smtClean="0"/>
              <a:t>estroy</a:t>
            </a:r>
            <a:r>
              <a:rPr lang="de-AT" sz="2800" dirty="0" smtClean="0"/>
              <a:t> </a:t>
            </a:r>
            <a:r>
              <a:rPr lang="de-AT" sz="2800" dirty="0" err="1" smtClean="0"/>
              <a:t>jobs</a:t>
            </a:r>
            <a:r>
              <a:rPr lang="de-AT" sz="2800" dirty="0" smtClean="0"/>
              <a:t>. Most </a:t>
            </a:r>
            <a:r>
              <a:rPr lang="de-AT" sz="2800" dirty="0" err="1" smtClean="0"/>
              <a:t>argue</a:t>
            </a:r>
            <a:r>
              <a:rPr lang="de-AT" sz="2800" dirty="0" smtClean="0"/>
              <a:t> </a:t>
            </a:r>
            <a:r>
              <a:rPr lang="de-AT" sz="2800" dirty="0" err="1" smtClean="0"/>
              <a:t>that</a:t>
            </a:r>
            <a:r>
              <a:rPr lang="de-AT" sz="2800" dirty="0" smtClean="0"/>
              <a:t> </a:t>
            </a:r>
            <a:r>
              <a:rPr lang="de-AT" sz="2800" dirty="0" err="1" smtClean="0"/>
              <a:t>it</a:t>
            </a:r>
            <a:r>
              <a:rPr lang="de-AT" sz="2800" dirty="0" smtClean="0"/>
              <a:t>  will </a:t>
            </a:r>
            <a:r>
              <a:rPr lang="de-AT" sz="2800" dirty="0" err="1" smtClean="0"/>
              <a:t>create</a:t>
            </a:r>
            <a:r>
              <a:rPr lang="de-AT" sz="2800" dirty="0" smtClean="0"/>
              <a:t> </a:t>
            </a:r>
            <a:r>
              <a:rPr lang="de-AT" sz="2800" dirty="0" err="1" smtClean="0"/>
              <a:t>sufficiently</a:t>
            </a:r>
            <a:r>
              <a:rPr lang="de-AT" sz="2800" dirty="0" smtClean="0"/>
              <a:t> </a:t>
            </a:r>
            <a:r>
              <a:rPr lang="de-AT" sz="2800" dirty="0" err="1" smtClean="0"/>
              <a:t>many</a:t>
            </a:r>
            <a:r>
              <a:rPr lang="de-AT" sz="2800" dirty="0" smtClean="0"/>
              <a:t> </a:t>
            </a:r>
            <a:r>
              <a:rPr lang="de-AT" sz="2800" dirty="0" err="1" smtClean="0"/>
              <a:t>new</a:t>
            </a:r>
            <a:r>
              <a:rPr lang="de-AT" sz="2800" dirty="0" smtClean="0"/>
              <a:t> </a:t>
            </a:r>
            <a:r>
              <a:rPr lang="de-AT" sz="2800" dirty="0" err="1" smtClean="0"/>
              <a:t>ones</a:t>
            </a:r>
            <a:r>
              <a:rPr lang="de-AT" sz="2800" dirty="0" smtClean="0"/>
              <a:t>. </a:t>
            </a:r>
            <a:endParaRPr lang="de-AT" sz="2800" dirty="0"/>
          </a:p>
        </p:txBody>
      </p:sp>
      <p:sp>
        <p:nvSpPr>
          <p:cNvPr id="3" name="Textfeld 2"/>
          <p:cNvSpPr txBox="1"/>
          <p:nvPr/>
        </p:nvSpPr>
        <p:spPr>
          <a:xfrm>
            <a:off x="228909" y="2399417"/>
            <a:ext cx="11715442" cy="1384995"/>
          </a:xfrm>
          <a:prstGeom prst="rect">
            <a:avLst/>
          </a:prstGeom>
          <a:noFill/>
        </p:spPr>
        <p:txBody>
          <a:bodyPr wrap="square" rtlCol="0">
            <a:spAutoFit/>
          </a:bodyPr>
          <a:lstStyle/>
          <a:p>
            <a:r>
              <a:rPr lang="de-AT" sz="2800" dirty="0" smtClean="0"/>
              <a:t>This </a:t>
            </a:r>
            <a:r>
              <a:rPr lang="de-AT" sz="2800" dirty="0" err="1" smtClean="0"/>
              <a:t>is</a:t>
            </a:r>
            <a:r>
              <a:rPr lang="de-AT" sz="2800" dirty="0" smtClean="0"/>
              <a:t> just a </a:t>
            </a:r>
            <a:r>
              <a:rPr lang="de-AT" sz="2800" dirty="0" err="1" smtClean="0"/>
              <a:t>lie</a:t>
            </a:r>
            <a:r>
              <a:rPr lang="de-AT" sz="2800" dirty="0" smtClean="0"/>
              <a:t>!  </a:t>
            </a:r>
            <a:r>
              <a:rPr lang="de-AT" sz="2800" dirty="0" err="1" smtClean="0"/>
              <a:t>My</a:t>
            </a:r>
            <a:r>
              <a:rPr lang="de-AT" sz="2800" dirty="0" smtClean="0"/>
              <a:t> </a:t>
            </a:r>
            <a:r>
              <a:rPr lang="de-AT" sz="2800" dirty="0" err="1" smtClean="0"/>
              <a:t>grandfather</a:t>
            </a:r>
            <a:r>
              <a:rPr lang="de-AT" sz="2800" dirty="0" smtClean="0"/>
              <a:t> </a:t>
            </a:r>
            <a:r>
              <a:rPr lang="de-AT" sz="2800" dirty="0" err="1" smtClean="0"/>
              <a:t>worked</a:t>
            </a:r>
            <a:r>
              <a:rPr lang="de-AT" sz="2800" dirty="0" smtClean="0"/>
              <a:t> </a:t>
            </a:r>
            <a:r>
              <a:rPr lang="de-AT" sz="2800" dirty="0" err="1" smtClean="0"/>
              <a:t>about</a:t>
            </a:r>
            <a:r>
              <a:rPr lang="de-AT" sz="2800" dirty="0" smtClean="0"/>
              <a:t> 3.200 h / </a:t>
            </a:r>
            <a:r>
              <a:rPr lang="de-AT" sz="2800" dirty="0" err="1" smtClean="0"/>
              <a:t>year</a:t>
            </a:r>
            <a:r>
              <a:rPr lang="de-AT" sz="2800" dirty="0" smtClean="0"/>
              <a:t>.  Today </a:t>
            </a:r>
            <a:r>
              <a:rPr lang="de-AT" sz="2800" dirty="0" err="1" smtClean="0"/>
              <a:t>the</a:t>
            </a:r>
            <a:r>
              <a:rPr lang="de-AT" sz="2800" dirty="0" smtClean="0"/>
              <a:t> </a:t>
            </a:r>
            <a:r>
              <a:rPr lang="de-AT" sz="2800" dirty="0" err="1" smtClean="0"/>
              <a:t>typical</a:t>
            </a:r>
            <a:r>
              <a:rPr lang="de-AT" sz="2800" dirty="0" smtClean="0"/>
              <a:t> </a:t>
            </a:r>
          </a:p>
          <a:p>
            <a:r>
              <a:rPr lang="de-AT" sz="2800" dirty="0" smtClean="0"/>
              <a:t>Austrian </a:t>
            </a:r>
            <a:r>
              <a:rPr lang="de-AT" sz="2800" dirty="0" err="1" smtClean="0"/>
              <a:t>fully</a:t>
            </a:r>
            <a:r>
              <a:rPr lang="de-AT" sz="2800" dirty="0" smtClean="0"/>
              <a:t> </a:t>
            </a:r>
            <a:r>
              <a:rPr lang="de-AT" sz="2800" dirty="0" err="1" smtClean="0"/>
              <a:t>employed</a:t>
            </a:r>
            <a:r>
              <a:rPr lang="de-AT" sz="2800" dirty="0" smtClean="0"/>
              <a:t> </a:t>
            </a:r>
            <a:r>
              <a:rPr lang="de-AT" sz="2800" dirty="0" err="1" smtClean="0"/>
              <a:t>person</a:t>
            </a:r>
            <a:r>
              <a:rPr lang="de-AT" sz="2800" dirty="0" smtClean="0"/>
              <a:t> </a:t>
            </a:r>
            <a:r>
              <a:rPr lang="de-AT" sz="2800" dirty="0" err="1" smtClean="0"/>
              <a:t>works</a:t>
            </a:r>
            <a:r>
              <a:rPr lang="de-AT" sz="2800" dirty="0" smtClean="0"/>
              <a:t> 1.600</a:t>
            </a:r>
            <a:r>
              <a:rPr lang="de-AT" sz="2800" dirty="0"/>
              <a:t> </a:t>
            </a:r>
            <a:r>
              <a:rPr lang="de-AT" sz="2800" dirty="0" smtClean="0"/>
              <a:t>h/ </a:t>
            </a:r>
            <a:r>
              <a:rPr lang="de-AT" sz="2800" dirty="0" err="1" smtClean="0"/>
              <a:t>year</a:t>
            </a:r>
            <a:r>
              <a:rPr lang="de-AT" sz="2800" dirty="0" smtClean="0"/>
              <a:t>.  </a:t>
            </a:r>
            <a:r>
              <a:rPr lang="de-AT" sz="2800" dirty="0" err="1" smtClean="0"/>
              <a:t>And</a:t>
            </a:r>
            <a:r>
              <a:rPr lang="de-AT" sz="2800" dirty="0" smtClean="0"/>
              <a:t> </a:t>
            </a:r>
            <a:r>
              <a:rPr lang="de-AT" sz="2800" dirty="0" err="1" smtClean="0"/>
              <a:t>this</a:t>
            </a:r>
            <a:r>
              <a:rPr lang="de-AT" sz="2800" dirty="0" smtClean="0"/>
              <a:t> will </a:t>
            </a:r>
            <a:r>
              <a:rPr lang="de-AT" sz="2800" dirty="0" err="1" smtClean="0"/>
              <a:t>further</a:t>
            </a:r>
            <a:r>
              <a:rPr lang="de-AT" sz="2800" dirty="0" smtClean="0"/>
              <a:t> </a:t>
            </a:r>
          </a:p>
          <a:p>
            <a:r>
              <a:rPr lang="de-AT" sz="2800" dirty="0" err="1" smtClean="0"/>
              <a:t>decrease</a:t>
            </a:r>
            <a:r>
              <a:rPr lang="de-AT" sz="2800" dirty="0" smtClean="0"/>
              <a:t>. </a:t>
            </a:r>
            <a:r>
              <a:rPr lang="de-AT" sz="2000" i="1" dirty="0" smtClean="0"/>
              <a:t>(In 50 </a:t>
            </a:r>
            <a:r>
              <a:rPr lang="de-AT" sz="2000" i="1" dirty="0" err="1" smtClean="0"/>
              <a:t>years</a:t>
            </a:r>
            <a:r>
              <a:rPr lang="de-AT" sz="2000" i="1" dirty="0" smtClean="0"/>
              <a:t>: 9 </a:t>
            </a:r>
            <a:r>
              <a:rPr lang="de-AT" sz="2000" i="1" dirty="0" err="1" smtClean="0"/>
              <a:t>weeks</a:t>
            </a:r>
            <a:r>
              <a:rPr lang="de-AT" sz="2000" i="1" dirty="0" smtClean="0"/>
              <a:t> </a:t>
            </a:r>
            <a:r>
              <a:rPr lang="de-AT" sz="2000" i="1" dirty="0" err="1" smtClean="0"/>
              <a:t>holiday</a:t>
            </a:r>
            <a:r>
              <a:rPr lang="de-AT" sz="2000" i="1" dirty="0" smtClean="0"/>
              <a:t> per </a:t>
            </a:r>
            <a:r>
              <a:rPr lang="de-AT" sz="2000" i="1" dirty="0" err="1" smtClean="0"/>
              <a:t>year</a:t>
            </a:r>
            <a:r>
              <a:rPr lang="de-AT" sz="2000" i="1" dirty="0" smtClean="0"/>
              <a:t>, 24 </a:t>
            </a:r>
            <a:r>
              <a:rPr lang="de-AT" sz="2000" i="1" dirty="0" err="1" smtClean="0"/>
              <a:t>hours</a:t>
            </a:r>
            <a:r>
              <a:rPr lang="de-AT" sz="2000" i="1" dirty="0" smtClean="0"/>
              <a:t> </a:t>
            </a:r>
            <a:r>
              <a:rPr lang="de-AT" sz="2000" i="1" dirty="0" err="1" smtClean="0"/>
              <a:t>work</a:t>
            </a:r>
            <a:r>
              <a:rPr lang="de-AT" sz="2000" i="1" dirty="0" smtClean="0"/>
              <a:t> per </a:t>
            </a:r>
            <a:r>
              <a:rPr lang="de-AT" sz="2000" i="1" dirty="0" err="1" smtClean="0"/>
              <a:t>week</a:t>
            </a:r>
            <a:r>
              <a:rPr lang="de-AT" sz="2000" i="1" dirty="0" smtClean="0"/>
              <a:t>.) </a:t>
            </a:r>
          </a:p>
        </p:txBody>
      </p:sp>
      <p:sp>
        <p:nvSpPr>
          <p:cNvPr id="5" name="Textfeld 4"/>
          <p:cNvSpPr txBox="1"/>
          <p:nvPr/>
        </p:nvSpPr>
        <p:spPr>
          <a:xfrm>
            <a:off x="245052" y="3955821"/>
            <a:ext cx="11681659" cy="2246769"/>
          </a:xfrm>
          <a:prstGeom prst="rect">
            <a:avLst/>
          </a:prstGeom>
          <a:noFill/>
        </p:spPr>
        <p:txBody>
          <a:bodyPr wrap="none" rtlCol="0">
            <a:spAutoFit/>
          </a:bodyPr>
          <a:lstStyle/>
          <a:p>
            <a:r>
              <a:rPr lang="de-AT" sz="2800" dirty="0" err="1" smtClean="0"/>
              <a:t>Discussions</a:t>
            </a:r>
            <a:r>
              <a:rPr lang="de-AT" sz="2800" dirty="0" smtClean="0"/>
              <a:t> </a:t>
            </a:r>
            <a:r>
              <a:rPr lang="de-AT" sz="2800" dirty="0" err="1" smtClean="0"/>
              <a:t>often</a:t>
            </a:r>
            <a:r>
              <a:rPr lang="de-AT" sz="2800" dirty="0" smtClean="0"/>
              <a:t> </a:t>
            </a:r>
            <a:r>
              <a:rPr lang="de-AT" sz="2800" dirty="0" err="1" smtClean="0"/>
              <a:t>involve</a:t>
            </a:r>
            <a:r>
              <a:rPr lang="de-AT" sz="2800" dirty="0" smtClean="0"/>
              <a:t> AI </a:t>
            </a:r>
            <a:r>
              <a:rPr lang="de-AT" sz="2800" dirty="0" err="1" smtClean="0"/>
              <a:t>and</a:t>
            </a:r>
            <a:r>
              <a:rPr lang="de-AT" sz="2800" dirty="0" smtClean="0"/>
              <a:t> </a:t>
            </a:r>
            <a:r>
              <a:rPr lang="de-AT" sz="2800" dirty="0" err="1" smtClean="0"/>
              <a:t>complex</a:t>
            </a:r>
            <a:r>
              <a:rPr lang="de-AT" sz="2800" dirty="0" smtClean="0"/>
              <a:t> </a:t>
            </a:r>
            <a:r>
              <a:rPr lang="de-AT" sz="2800" dirty="0" err="1" smtClean="0"/>
              <a:t>tasks</a:t>
            </a:r>
            <a:r>
              <a:rPr lang="de-AT" sz="2800" dirty="0" smtClean="0"/>
              <a:t>, but </a:t>
            </a:r>
            <a:r>
              <a:rPr lang="de-AT" sz="2800" dirty="0" err="1" smtClean="0"/>
              <a:t>of</a:t>
            </a:r>
            <a:r>
              <a:rPr lang="de-AT" sz="2800" dirty="0" smtClean="0"/>
              <a:t> </a:t>
            </a:r>
            <a:r>
              <a:rPr lang="de-AT" sz="2800" dirty="0" err="1" smtClean="0"/>
              <a:t>course</a:t>
            </a:r>
            <a:r>
              <a:rPr lang="de-AT" sz="2800" dirty="0" smtClean="0"/>
              <a:t> </a:t>
            </a:r>
            <a:r>
              <a:rPr lang="de-AT" sz="2800" dirty="0" err="1" smtClean="0"/>
              <a:t>the</a:t>
            </a:r>
            <a:r>
              <a:rPr lang="de-AT" sz="2800" dirty="0" smtClean="0"/>
              <a:t> </a:t>
            </a:r>
            <a:r>
              <a:rPr lang="de-AT" sz="2800" dirty="0" err="1" smtClean="0"/>
              <a:t>majority</a:t>
            </a:r>
            <a:r>
              <a:rPr lang="de-AT" sz="2800" dirty="0" smtClean="0"/>
              <a:t> </a:t>
            </a:r>
            <a:r>
              <a:rPr lang="de-AT" sz="2800" dirty="0" err="1" smtClean="0"/>
              <a:t>of</a:t>
            </a:r>
            <a:endParaRPr lang="de-AT" sz="2800" dirty="0" smtClean="0"/>
          </a:p>
          <a:p>
            <a:r>
              <a:rPr lang="de-AT" sz="2800" dirty="0" err="1"/>
              <a:t>j</a:t>
            </a:r>
            <a:r>
              <a:rPr lang="de-AT" sz="2800" dirty="0" err="1" smtClean="0"/>
              <a:t>obs</a:t>
            </a:r>
            <a:r>
              <a:rPr lang="de-AT" sz="2800" dirty="0" smtClean="0"/>
              <a:t> in </a:t>
            </a:r>
            <a:r>
              <a:rPr lang="de-AT" sz="2800" dirty="0" err="1" smtClean="0"/>
              <a:t>banking</a:t>
            </a:r>
            <a:r>
              <a:rPr lang="de-AT" sz="2800" dirty="0" smtClean="0"/>
              <a:t>, in </a:t>
            </a:r>
            <a:r>
              <a:rPr lang="de-AT" sz="2800" dirty="0" err="1" smtClean="0"/>
              <a:t>administration</a:t>
            </a:r>
            <a:r>
              <a:rPr lang="de-AT" sz="2800" dirty="0" smtClean="0"/>
              <a:t>, in </a:t>
            </a:r>
            <a:r>
              <a:rPr lang="de-AT" sz="2800" dirty="0" err="1" smtClean="0"/>
              <a:t>public</a:t>
            </a:r>
            <a:r>
              <a:rPr lang="de-AT" sz="2800" dirty="0" smtClean="0"/>
              <a:t> </a:t>
            </a:r>
            <a:r>
              <a:rPr lang="de-AT" sz="2800" dirty="0" err="1" smtClean="0"/>
              <a:t>transport</a:t>
            </a:r>
            <a:r>
              <a:rPr lang="de-AT" sz="2800" dirty="0" smtClean="0"/>
              <a:t>, …. etc. will </a:t>
            </a:r>
            <a:r>
              <a:rPr lang="de-AT" sz="2800" dirty="0" err="1" smtClean="0"/>
              <a:t>disappear</a:t>
            </a:r>
            <a:r>
              <a:rPr lang="de-AT" sz="2800" dirty="0" smtClean="0"/>
              <a:t>. </a:t>
            </a:r>
          </a:p>
          <a:p>
            <a:r>
              <a:rPr lang="de-AT" sz="2800" dirty="0" err="1" smtClean="0"/>
              <a:t>We</a:t>
            </a:r>
            <a:r>
              <a:rPr lang="de-AT" sz="2800" dirty="0" smtClean="0"/>
              <a:t> </a:t>
            </a:r>
            <a:r>
              <a:rPr lang="de-AT" sz="2800" dirty="0" err="1" smtClean="0"/>
              <a:t>better</a:t>
            </a:r>
            <a:r>
              <a:rPr lang="de-AT" sz="2800" dirty="0" smtClean="0"/>
              <a:t> </a:t>
            </a:r>
            <a:r>
              <a:rPr lang="de-AT" sz="2800" dirty="0" err="1" smtClean="0"/>
              <a:t>start</a:t>
            </a:r>
            <a:r>
              <a:rPr lang="de-AT" sz="2800" dirty="0" smtClean="0"/>
              <a:t> </a:t>
            </a:r>
            <a:r>
              <a:rPr lang="de-AT" sz="2800" dirty="0" err="1" smtClean="0"/>
              <a:t>to</a:t>
            </a:r>
            <a:r>
              <a:rPr lang="de-AT" sz="2800" dirty="0" smtClean="0"/>
              <a:t>  </a:t>
            </a:r>
            <a:r>
              <a:rPr lang="de-AT" sz="2800" dirty="0" err="1" smtClean="0"/>
              <a:t>believe</a:t>
            </a:r>
            <a:r>
              <a:rPr lang="de-AT" sz="2800" dirty="0" smtClean="0"/>
              <a:t> </a:t>
            </a:r>
            <a:r>
              <a:rPr lang="de-AT" sz="2800" dirty="0" err="1" smtClean="0"/>
              <a:t>that</a:t>
            </a:r>
            <a:r>
              <a:rPr lang="de-AT" sz="2800" dirty="0" smtClean="0"/>
              <a:t> AI </a:t>
            </a:r>
            <a:r>
              <a:rPr lang="de-AT" sz="2800" dirty="0" err="1" smtClean="0"/>
              <a:t>gadgets</a:t>
            </a:r>
            <a:r>
              <a:rPr lang="de-AT" sz="2800" dirty="0" smtClean="0"/>
              <a:t> will </a:t>
            </a:r>
            <a:r>
              <a:rPr lang="de-AT" sz="2800" dirty="0" err="1" smtClean="0"/>
              <a:t>replace</a:t>
            </a:r>
            <a:r>
              <a:rPr lang="de-AT" sz="2800" dirty="0" smtClean="0"/>
              <a:t> </a:t>
            </a:r>
            <a:r>
              <a:rPr lang="de-AT" sz="2800" dirty="0" err="1" smtClean="0"/>
              <a:t>humans</a:t>
            </a:r>
            <a:r>
              <a:rPr lang="de-AT" sz="2800" dirty="0" smtClean="0"/>
              <a:t> </a:t>
            </a:r>
            <a:r>
              <a:rPr lang="de-AT" sz="2800" dirty="0" err="1" smtClean="0"/>
              <a:t>more</a:t>
            </a:r>
            <a:r>
              <a:rPr lang="de-AT" sz="2800" dirty="0" smtClean="0"/>
              <a:t> </a:t>
            </a:r>
            <a:r>
              <a:rPr lang="de-AT" sz="2800" dirty="0" err="1" smtClean="0"/>
              <a:t>and</a:t>
            </a:r>
            <a:r>
              <a:rPr lang="de-AT" sz="2800" dirty="0" smtClean="0"/>
              <a:t> </a:t>
            </a:r>
            <a:r>
              <a:rPr lang="de-AT" sz="2800" dirty="0" err="1" smtClean="0"/>
              <a:t>more</a:t>
            </a:r>
            <a:r>
              <a:rPr lang="de-AT" sz="2800" dirty="0" smtClean="0"/>
              <a:t>.</a:t>
            </a:r>
          </a:p>
          <a:p>
            <a:endParaRPr lang="de-AT" sz="2800" dirty="0"/>
          </a:p>
          <a:p>
            <a:r>
              <a:rPr lang="de-AT" sz="2800" dirty="0" err="1" smtClean="0"/>
              <a:t>What</a:t>
            </a:r>
            <a:r>
              <a:rPr lang="de-AT" sz="2800" dirty="0" smtClean="0"/>
              <a:t> </a:t>
            </a:r>
            <a:r>
              <a:rPr lang="de-AT" sz="2800" dirty="0" err="1" smtClean="0"/>
              <a:t>should</a:t>
            </a:r>
            <a:r>
              <a:rPr lang="de-AT" sz="2800" dirty="0" smtClean="0"/>
              <a:t> </a:t>
            </a:r>
            <a:r>
              <a:rPr lang="de-AT" sz="2800" dirty="0" err="1" smtClean="0"/>
              <a:t>we</a:t>
            </a:r>
            <a:r>
              <a:rPr lang="de-AT" sz="2800" dirty="0" smtClean="0"/>
              <a:t> do </a:t>
            </a:r>
            <a:r>
              <a:rPr lang="de-AT" sz="2800" dirty="0" err="1" smtClean="0"/>
              <a:t>when</a:t>
            </a:r>
            <a:r>
              <a:rPr lang="de-AT" sz="2800" dirty="0" smtClean="0"/>
              <a:t> </a:t>
            </a:r>
            <a:r>
              <a:rPr lang="de-AT" sz="2800" dirty="0" err="1" smtClean="0"/>
              <a:t>jobs</a:t>
            </a:r>
            <a:r>
              <a:rPr lang="de-AT" sz="2800" dirty="0" smtClean="0"/>
              <a:t> will </a:t>
            </a:r>
            <a:r>
              <a:rPr lang="de-AT" sz="2800" dirty="0" err="1" smtClean="0"/>
              <a:t>disappear</a:t>
            </a:r>
            <a:r>
              <a:rPr lang="de-AT" sz="2800" dirty="0" smtClean="0"/>
              <a:t> on a </a:t>
            </a:r>
            <a:r>
              <a:rPr lang="de-AT" sz="2800" dirty="0" err="1" smtClean="0"/>
              <a:t>very</a:t>
            </a:r>
            <a:r>
              <a:rPr lang="de-AT" sz="2800" dirty="0" smtClean="0"/>
              <a:t> large </a:t>
            </a:r>
            <a:r>
              <a:rPr lang="de-AT" sz="2800" dirty="0" err="1" smtClean="0"/>
              <a:t>scale</a:t>
            </a:r>
            <a:r>
              <a:rPr lang="de-AT" sz="2800" dirty="0" smtClean="0"/>
              <a:t>?</a:t>
            </a:r>
          </a:p>
        </p:txBody>
      </p:sp>
    </p:spTree>
    <p:extLst>
      <p:ext uri="{BB962C8B-B14F-4D97-AF65-F5344CB8AC3E}">
        <p14:creationId xmlns:p14="http://schemas.microsoft.com/office/powerpoint/2010/main" val="304401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87902" y="237086"/>
            <a:ext cx="11129457" cy="1200329"/>
          </a:xfrm>
          <a:prstGeom prst="rect">
            <a:avLst/>
          </a:prstGeom>
          <a:noFill/>
        </p:spPr>
        <p:txBody>
          <a:bodyPr wrap="none" rtlCol="0">
            <a:spAutoFit/>
          </a:bodyPr>
          <a:lstStyle/>
          <a:p>
            <a:r>
              <a:rPr lang="de-DE" sz="3600" dirty="0" err="1" smtClean="0"/>
              <a:t>One</a:t>
            </a:r>
            <a:r>
              <a:rPr lang="de-DE" sz="3600" dirty="0" smtClean="0"/>
              <a:t> </a:t>
            </a:r>
            <a:r>
              <a:rPr lang="de-DE" sz="3600" dirty="0" err="1" smtClean="0"/>
              <a:t>thing</a:t>
            </a:r>
            <a:r>
              <a:rPr lang="de-DE" sz="3600" dirty="0" smtClean="0"/>
              <a:t> </a:t>
            </a:r>
            <a:r>
              <a:rPr lang="de-DE" sz="3600" dirty="0" err="1" smtClean="0"/>
              <a:t>governments</a:t>
            </a:r>
            <a:r>
              <a:rPr lang="de-DE" sz="3600" dirty="0" smtClean="0"/>
              <a:t> </a:t>
            </a:r>
            <a:r>
              <a:rPr lang="de-DE" sz="3600" dirty="0" err="1" smtClean="0"/>
              <a:t>have</a:t>
            </a:r>
            <a:r>
              <a:rPr lang="de-DE" sz="3600" dirty="0" smtClean="0"/>
              <a:t> </a:t>
            </a:r>
            <a:r>
              <a:rPr lang="de-DE" sz="3600" dirty="0" err="1" smtClean="0"/>
              <a:t>been</a:t>
            </a:r>
            <a:r>
              <a:rPr lang="de-DE" sz="3600" dirty="0" smtClean="0"/>
              <a:t> </a:t>
            </a:r>
            <a:r>
              <a:rPr lang="de-DE" sz="3600" dirty="0" err="1" smtClean="0"/>
              <a:t>doing</a:t>
            </a:r>
            <a:r>
              <a:rPr lang="de-DE" sz="3600" dirty="0" smtClean="0"/>
              <a:t> </a:t>
            </a:r>
            <a:r>
              <a:rPr lang="de-DE" sz="3600" dirty="0" err="1" smtClean="0"/>
              <a:t>to</a:t>
            </a:r>
            <a:r>
              <a:rPr lang="de-DE" sz="3600" dirty="0" smtClean="0"/>
              <a:t> </a:t>
            </a:r>
            <a:r>
              <a:rPr lang="de-DE" sz="3600" dirty="0" err="1" smtClean="0"/>
              <a:t>retain</a:t>
            </a:r>
            <a:r>
              <a:rPr lang="de-DE" sz="3600" dirty="0" smtClean="0"/>
              <a:t> a large </a:t>
            </a:r>
            <a:endParaRPr lang="de-DE" sz="3600" dirty="0"/>
          </a:p>
          <a:p>
            <a:r>
              <a:rPr lang="de-DE" sz="3600" dirty="0" err="1"/>
              <a:t>n</a:t>
            </a:r>
            <a:r>
              <a:rPr lang="de-DE" sz="3600" dirty="0" err="1" smtClean="0"/>
              <a:t>umber</a:t>
            </a:r>
            <a:r>
              <a:rPr lang="de-DE" sz="3600" dirty="0" smtClean="0"/>
              <a:t> </a:t>
            </a:r>
            <a:r>
              <a:rPr lang="de-DE" sz="3600" dirty="0" err="1" smtClean="0"/>
              <a:t>of</a:t>
            </a:r>
            <a:r>
              <a:rPr lang="de-DE" sz="3600" dirty="0" smtClean="0"/>
              <a:t> </a:t>
            </a:r>
            <a:r>
              <a:rPr lang="de-DE" sz="3600" dirty="0" err="1" smtClean="0"/>
              <a:t>job</a:t>
            </a:r>
            <a:r>
              <a:rPr lang="de-DE" sz="3600" dirty="0" smtClean="0"/>
              <a:t> </a:t>
            </a:r>
            <a:r>
              <a:rPr lang="de-DE" sz="3600" dirty="0" err="1" smtClean="0"/>
              <a:t>is</a:t>
            </a:r>
            <a:r>
              <a:rPr lang="de-DE" sz="3600" dirty="0" smtClean="0"/>
              <a:t> </a:t>
            </a:r>
            <a:r>
              <a:rPr lang="de-DE" sz="3600" dirty="0" err="1" smtClean="0"/>
              <a:t>to</a:t>
            </a:r>
            <a:r>
              <a:rPr lang="de-DE" sz="3600" dirty="0" smtClean="0"/>
              <a:t> </a:t>
            </a:r>
            <a:r>
              <a:rPr lang="de-DE" sz="3600" dirty="0" err="1" smtClean="0"/>
              <a:t>create</a:t>
            </a:r>
            <a:r>
              <a:rPr lang="de-DE" sz="3600" dirty="0" smtClean="0"/>
              <a:t> „pseudo-</a:t>
            </a:r>
            <a:r>
              <a:rPr lang="de-DE" sz="3600" dirty="0" err="1" smtClean="0"/>
              <a:t>work</a:t>
            </a:r>
            <a:r>
              <a:rPr lang="de-DE" sz="3600" dirty="0" smtClean="0"/>
              <a:t>“</a:t>
            </a:r>
            <a:endParaRPr lang="de-DE" sz="3600" dirty="0"/>
          </a:p>
        </p:txBody>
      </p:sp>
      <p:sp>
        <p:nvSpPr>
          <p:cNvPr id="6" name="Textfeld 5"/>
          <p:cNvSpPr txBox="1"/>
          <p:nvPr/>
        </p:nvSpPr>
        <p:spPr>
          <a:xfrm>
            <a:off x="187902" y="1437415"/>
            <a:ext cx="11062387" cy="2677656"/>
          </a:xfrm>
          <a:prstGeom prst="rect">
            <a:avLst/>
          </a:prstGeom>
          <a:noFill/>
        </p:spPr>
        <p:txBody>
          <a:bodyPr wrap="none" rtlCol="0">
            <a:spAutoFit/>
          </a:bodyPr>
          <a:lstStyle/>
          <a:p>
            <a:r>
              <a:rPr lang="de-DE" sz="2400" dirty="0" err="1" smtClean="0"/>
              <a:t>Examples</a:t>
            </a:r>
            <a:r>
              <a:rPr lang="de-DE" sz="2400" dirty="0" smtClean="0"/>
              <a:t>:</a:t>
            </a:r>
          </a:p>
          <a:p>
            <a:r>
              <a:rPr lang="de-DE" sz="2400" dirty="0" smtClean="0"/>
              <a:t>--- </a:t>
            </a:r>
            <a:r>
              <a:rPr lang="de-DE" sz="2400" dirty="0" err="1" smtClean="0"/>
              <a:t>Collecting</a:t>
            </a:r>
            <a:r>
              <a:rPr lang="de-DE" sz="2400" dirty="0" smtClean="0"/>
              <a:t> </a:t>
            </a:r>
            <a:r>
              <a:rPr lang="de-DE" sz="2400" dirty="0" err="1" smtClean="0"/>
              <a:t>money</a:t>
            </a:r>
            <a:r>
              <a:rPr lang="de-DE" sz="2400" dirty="0" smtClean="0"/>
              <a:t> </a:t>
            </a:r>
            <a:r>
              <a:rPr lang="de-DE" sz="2400" dirty="0" err="1" smtClean="0"/>
              <a:t>from</a:t>
            </a:r>
            <a:r>
              <a:rPr lang="de-DE" sz="2400" dirty="0" smtClean="0"/>
              <a:t> </a:t>
            </a:r>
            <a:r>
              <a:rPr lang="de-DE" sz="2400" dirty="0" err="1" smtClean="0"/>
              <a:t>cars</a:t>
            </a:r>
            <a:r>
              <a:rPr lang="de-DE" sz="2400" dirty="0" smtClean="0"/>
              <a:t> in </a:t>
            </a:r>
            <a:r>
              <a:rPr lang="de-DE" sz="2400" dirty="0" err="1" smtClean="0"/>
              <a:t>many</a:t>
            </a:r>
            <a:r>
              <a:rPr lang="de-DE" sz="2400" dirty="0" smtClean="0"/>
              <a:t> </a:t>
            </a:r>
            <a:r>
              <a:rPr lang="de-DE" sz="2400" dirty="0" err="1" smtClean="0"/>
              <a:t>ways</a:t>
            </a:r>
            <a:r>
              <a:rPr lang="de-DE" sz="2400" dirty="0" smtClean="0"/>
              <a:t> (</a:t>
            </a:r>
            <a:r>
              <a:rPr lang="de-DE" sz="2400" dirty="0" err="1" smtClean="0"/>
              <a:t>when</a:t>
            </a:r>
            <a:r>
              <a:rPr lang="de-DE" sz="2400" dirty="0" smtClean="0"/>
              <a:t> </a:t>
            </a:r>
            <a:r>
              <a:rPr lang="de-DE" sz="2400" dirty="0" err="1" smtClean="0"/>
              <a:t>you</a:t>
            </a:r>
            <a:r>
              <a:rPr lang="de-DE" sz="2400" dirty="0" smtClean="0"/>
              <a:t> </a:t>
            </a:r>
            <a:r>
              <a:rPr lang="de-DE" sz="2400" dirty="0" err="1" smtClean="0"/>
              <a:t>buy</a:t>
            </a:r>
            <a:r>
              <a:rPr lang="de-DE" sz="2400" dirty="0" smtClean="0"/>
              <a:t> </a:t>
            </a:r>
            <a:r>
              <a:rPr lang="de-DE" sz="2400" dirty="0" err="1" smtClean="0"/>
              <a:t>it</a:t>
            </a:r>
            <a:r>
              <a:rPr lang="de-DE" sz="2400" dirty="0" smtClean="0"/>
              <a:t>, </a:t>
            </a:r>
            <a:r>
              <a:rPr lang="de-DE" sz="2400" dirty="0" err="1" smtClean="0"/>
              <a:t>when</a:t>
            </a:r>
            <a:r>
              <a:rPr lang="de-DE" sz="2400" dirty="0" smtClean="0"/>
              <a:t> </a:t>
            </a:r>
            <a:r>
              <a:rPr lang="de-DE" sz="2400" dirty="0" err="1" smtClean="0"/>
              <a:t>you</a:t>
            </a:r>
            <a:r>
              <a:rPr lang="de-DE" sz="2400" dirty="0" smtClean="0"/>
              <a:t> </a:t>
            </a:r>
            <a:r>
              <a:rPr lang="de-DE" sz="2400" dirty="0" err="1" smtClean="0"/>
              <a:t>buy</a:t>
            </a:r>
            <a:r>
              <a:rPr lang="de-DE" sz="2400" dirty="0" smtClean="0"/>
              <a:t> </a:t>
            </a:r>
            <a:r>
              <a:rPr lang="de-DE" sz="2400" dirty="0" err="1" smtClean="0"/>
              <a:t>fuel</a:t>
            </a:r>
            <a:r>
              <a:rPr lang="de-DE" sz="2400" dirty="0" smtClean="0"/>
              <a:t>, </a:t>
            </a:r>
          </a:p>
          <a:p>
            <a:r>
              <a:rPr lang="de-DE" sz="2400" dirty="0" err="1" smtClean="0"/>
              <a:t>special</a:t>
            </a:r>
            <a:r>
              <a:rPr lang="de-DE" sz="2400" dirty="0" smtClean="0"/>
              <a:t> </a:t>
            </a:r>
            <a:r>
              <a:rPr lang="de-DE" sz="2400" dirty="0" err="1" smtClean="0"/>
              <a:t>insurance</a:t>
            </a:r>
            <a:r>
              <a:rPr lang="de-DE" sz="2400" dirty="0" smtClean="0"/>
              <a:t>, </a:t>
            </a:r>
            <a:r>
              <a:rPr lang="de-DE" sz="2400" dirty="0" err="1" smtClean="0"/>
              <a:t>sticker</a:t>
            </a:r>
            <a:r>
              <a:rPr lang="de-DE" sz="2400" dirty="0" smtClean="0"/>
              <a:t> </a:t>
            </a:r>
            <a:r>
              <a:rPr lang="de-DE" sz="2400" dirty="0" err="1" smtClean="0"/>
              <a:t>to</a:t>
            </a:r>
            <a:r>
              <a:rPr lang="de-DE" sz="2400" dirty="0" smtClean="0"/>
              <a:t> </a:t>
            </a:r>
            <a:r>
              <a:rPr lang="de-DE" sz="2400" dirty="0" err="1" smtClean="0"/>
              <a:t>drive</a:t>
            </a:r>
            <a:r>
              <a:rPr lang="de-DE" sz="2400" dirty="0" smtClean="0"/>
              <a:t> on </a:t>
            </a:r>
            <a:r>
              <a:rPr lang="de-DE" sz="2400" dirty="0" err="1" smtClean="0"/>
              <a:t>autobahns</a:t>
            </a:r>
            <a:r>
              <a:rPr lang="de-DE" sz="2400" dirty="0" smtClean="0"/>
              <a:t>, </a:t>
            </a:r>
            <a:r>
              <a:rPr lang="de-DE" sz="2400" dirty="0" err="1" smtClean="0"/>
              <a:t>special</a:t>
            </a:r>
            <a:r>
              <a:rPr lang="de-DE" sz="2400" dirty="0" smtClean="0"/>
              <a:t> </a:t>
            </a:r>
            <a:r>
              <a:rPr lang="de-DE" sz="2400" dirty="0" err="1" smtClean="0"/>
              <a:t>fees</a:t>
            </a:r>
            <a:r>
              <a:rPr lang="de-DE" sz="2400" dirty="0" smtClean="0"/>
              <a:t> </a:t>
            </a:r>
            <a:r>
              <a:rPr lang="de-DE" sz="2400" dirty="0" err="1" smtClean="0"/>
              <a:t>for</a:t>
            </a:r>
            <a:r>
              <a:rPr lang="de-DE" sz="2400" dirty="0" smtClean="0"/>
              <a:t> </a:t>
            </a:r>
            <a:r>
              <a:rPr lang="de-DE" sz="2400" dirty="0" err="1" smtClean="0"/>
              <a:t>going</a:t>
            </a:r>
            <a:r>
              <a:rPr lang="de-DE" sz="2400" dirty="0" smtClean="0"/>
              <a:t> </a:t>
            </a:r>
            <a:r>
              <a:rPr lang="de-DE" sz="2400" dirty="0" err="1" smtClean="0"/>
              <a:t>through</a:t>
            </a:r>
            <a:r>
              <a:rPr lang="de-DE" sz="2400" dirty="0" smtClean="0"/>
              <a:t> </a:t>
            </a:r>
            <a:r>
              <a:rPr lang="de-DE" sz="2400" dirty="0" err="1" smtClean="0"/>
              <a:t>tunnels</a:t>
            </a:r>
            <a:r>
              <a:rPr lang="de-DE" sz="2400" dirty="0" smtClean="0"/>
              <a:t>, </a:t>
            </a:r>
          </a:p>
          <a:p>
            <a:r>
              <a:rPr lang="de-DE" sz="2400" dirty="0" err="1" smtClean="0"/>
              <a:t>fees</a:t>
            </a:r>
            <a:r>
              <a:rPr lang="de-DE" sz="2400" dirty="0" smtClean="0"/>
              <a:t> </a:t>
            </a:r>
            <a:r>
              <a:rPr lang="de-DE" sz="2400" dirty="0" err="1" smtClean="0"/>
              <a:t>for</a:t>
            </a:r>
            <a:r>
              <a:rPr lang="de-DE" sz="2400" dirty="0" smtClean="0"/>
              <a:t> </a:t>
            </a:r>
            <a:r>
              <a:rPr lang="de-DE" sz="2400" dirty="0" err="1" smtClean="0"/>
              <a:t>parking</a:t>
            </a:r>
            <a:r>
              <a:rPr lang="de-DE" sz="2400" dirty="0" smtClean="0"/>
              <a:t>, ….)</a:t>
            </a:r>
          </a:p>
          <a:p>
            <a:r>
              <a:rPr lang="de-DE" sz="2400" dirty="0" smtClean="0"/>
              <a:t>--- </a:t>
            </a:r>
            <a:r>
              <a:rPr lang="de-DE" sz="2400" dirty="0" smtClean="0"/>
              <a:t>Administration </a:t>
            </a:r>
            <a:r>
              <a:rPr lang="de-DE" sz="2400" dirty="0" err="1" smtClean="0"/>
              <a:t>for</a:t>
            </a:r>
            <a:r>
              <a:rPr lang="de-DE" sz="2400" dirty="0" smtClean="0"/>
              <a:t> </a:t>
            </a:r>
            <a:r>
              <a:rPr lang="de-DE" sz="2400" dirty="0" err="1" smtClean="0"/>
              <a:t>hundreds</a:t>
            </a:r>
            <a:r>
              <a:rPr lang="de-DE" sz="2400" dirty="0" smtClean="0"/>
              <a:t> </a:t>
            </a:r>
            <a:r>
              <a:rPr lang="de-DE" sz="2400" dirty="0" err="1" smtClean="0"/>
              <a:t>of</a:t>
            </a:r>
            <a:r>
              <a:rPr lang="de-DE" sz="2400" dirty="0" smtClean="0"/>
              <a:t> </a:t>
            </a:r>
            <a:r>
              <a:rPr lang="de-DE" sz="2400" dirty="0" err="1" smtClean="0"/>
              <a:t>unnecessary</a:t>
            </a:r>
            <a:r>
              <a:rPr lang="de-DE" sz="2400" dirty="0" smtClean="0"/>
              <a:t> </a:t>
            </a:r>
            <a:r>
              <a:rPr lang="de-DE" sz="2400" dirty="0" err="1" smtClean="0"/>
              <a:t>tasks</a:t>
            </a:r>
            <a:r>
              <a:rPr lang="de-DE" sz="2400" dirty="0" smtClean="0"/>
              <a:t> (</a:t>
            </a:r>
            <a:r>
              <a:rPr lang="de-DE" sz="2400" dirty="0" err="1" smtClean="0"/>
              <a:t>filling</a:t>
            </a:r>
            <a:r>
              <a:rPr lang="de-DE" sz="2400" dirty="0" smtClean="0"/>
              <a:t> out </a:t>
            </a:r>
            <a:r>
              <a:rPr lang="de-DE" sz="2400" dirty="0" err="1" smtClean="0"/>
              <a:t>questionaires</a:t>
            </a:r>
            <a:r>
              <a:rPr lang="de-DE" sz="2400" dirty="0" smtClean="0"/>
              <a:t>, EU </a:t>
            </a:r>
            <a:r>
              <a:rPr lang="de-DE" sz="2400" dirty="0" err="1" smtClean="0"/>
              <a:t>data</a:t>
            </a:r>
            <a:r>
              <a:rPr lang="de-DE" sz="2400" dirty="0" smtClean="0"/>
              <a:t> </a:t>
            </a:r>
            <a:br>
              <a:rPr lang="de-DE" sz="2400" dirty="0" smtClean="0"/>
            </a:br>
            <a:r>
              <a:rPr lang="de-DE" sz="2400" dirty="0" err="1" smtClean="0"/>
              <a:t>protection</a:t>
            </a:r>
            <a:r>
              <a:rPr lang="de-DE" sz="2400" dirty="0" smtClean="0"/>
              <a:t> </a:t>
            </a:r>
            <a:r>
              <a:rPr lang="de-DE" sz="2400" dirty="0" err="1" smtClean="0"/>
              <a:t>laws</a:t>
            </a:r>
            <a:r>
              <a:rPr lang="de-DE" sz="2400" dirty="0" smtClean="0"/>
              <a:t>, ...)</a:t>
            </a:r>
          </a:p>
          <a:p>
            <a:r>
              <a:rPr lang="de-DE" sz="2400" dirty="0" smtClean="0"/>
              <a:t>… </a:t>
            </a:r>
            <a:endParaRPr lang="de-DE" sz="2400" dirty="0"/>
          </a:p>
        </p:txBody>
      </p:sp>
      <p:sp>
        <p:nvSpPr>
          <p:cNvPr id="7" name="Textfeld 6"/>
          <p:cNvSpPr txBox="1"/>
          <p:nvPr/>
        </p:nvSpPr>
        <p:spPr>
          <a:xfrm>
            <a:off x="114300" y="4484403"/>
            <a:ext cx="11635108" cy="1200329"/>
          </a:xfrm>
          <a:prstGeom prst="rect">
            <a:avLst/>
          </a:prstGeom>
          <a:noFill/>
        </p:spPr>
        <p:txBody>
          <a:bodyPr wrap="none" rtlCol="0">
            <a:spAutoFit/>
          </a:bodyPr>
          <a:lstStyle/>
          <a:p>
            <a:r>
              <a:rPr lang="de-DE" sz="2400" dirty="0" err="1" smtClean="0"/>
              <a:t>Typical</a:t>
            </a:r>
            <a:r>
              <a:rPr lang="de-DE" sz="2400" dirty="0" smtClean="0"/>
              <a:t> </a:t>
            </a:r>
            <a:r>
              <a:rPr lang="de-DE" sz="2400" dirty="0" err="1" smtClean="0"/>
              <a:t>example</a:t>
            </a:r>
            <a:r>
              <a:rPr lang="de-DE" sz="2400" dirty="0" smtClean="0"/>
              <a:t>: Austria </a:t>
            </a:r>
            <a:r>
              <a:rPr lang="de-DE" sz="2400" dirty="0" err="1" smtClean="0"/>
              <a:t>had</a:t>
            </a:r>
            <a:r>
              <a:rPr lang="de-DE" sz="2400" dirty="0" smtClean="0"/>
              <a:t> 60 </a:t>
            </a:r>
            <a:r>
              <a:rPr lang="de-DE" sz="2400" dirty="0" err="1" smtClean="0"/>
              <a:t>million</a:t>
            </a:r>
            <a:r>
              <a:rPr lang="de-DE" sz="2400" dirty="0" smtClean="0"/>
              <a:t> </a:t>
            </a:r>
            <a:r>
              <a:rPr lang="de-DE" sz="2400" dirty="0" err="1" smtClean="0"/>
              <a:t>people</a:t>
            </a:r>
            <a:r>
              <a:rPr lang="de-DE" sz="2400" dirty="0" smtClean="0"/>
              <a:t> </a:t>
            </a:r>
            <a:r>
              <a:rPr lang="de-DE" sz="2400" dirty="0" err="1" smtClean="0"/>
              <a:t>till</a:t>
            </a:r>
            <a:r>
              <a:rPr lang="de-DE" sz="2400" dirty="0" smtClean="0"/>
              <a:t> 1918, </a:t>
            </a:r>
            <a:r>
              <a:rPr lang="de-DE" sz="2400" dirty="0" err="1" smtClean="0"/>
              <a:t>administered</a:t>
            </a:r>
            <a:r>
              <a:rPr lang="de-DE" sz="2400" dirty="0" smtClean="0"/>
              <a:t> </a:t>
            </a:r>
            <a:r>
              <a:rPr lang="de-DE" sz="2400" dirty="0" err="1" smtClean="0"/>
              <a:t>by</a:t>
            </a:r>
            <a:r>
              <a:rPr lang="de-DE" sz="2400" dirty="0" smtClean="0"/>
              <a:t> </a:t>
            </a:r>
            <a:r>
              <a:rPr lang="de-DE" sz="2400" dirty="0" err="1" smtClean="0"/>
              <a:t>people</a:t>
            </a:r>
            <a:r>
              <a:rPr lang="de-DE" sz="2400" dirty="0" smtClean="0"/>
              <a:t> in </a:t>
            </a:r>
            <a:r>
              <a:rPr lang="de-DE" sz="2400" dirty="0" smtClean="0"/>
              <a:t>Vienna.  </a:t>
            </a:r>
            <a:r>
              <a:rPr lang="de-DE" sz="2400" dirty="0" smtClean="0"/>
              <a:t/>
            </a:r>
            <a:br>
              <a:rPr lang="de-DE" sz="2400" dirty="0" smtClean="0"/>
            </a:br>
            <a:r>
              <a:rPr lang="de-DE" sz="2400" dirty="0" smtClean="0"/>
              <a:t>Austria </a:t>
            </a:r>
            <a:r>
              <a:rPr lang="de-DE" sz="2400" dirty="0" err="1" smtClean="0"/>
              <a:t>shrunk</a:t>
            </a:r>
            <a:r>
              <a:rPr lang="de-DE" sz="2400" dirty="0" smtClean="0"/>
              <a:t> </a:t>
            </a:r>
            <a:r>
              <a:rPr lang="de-DE" sz="2400" dirty="0" err="1" smtClean="0"/>
              <a:t>to</a:t>
            </a:r>
            <a:r>
              <a:rPr lang="de-DE" sz="2400" dirty="0" smtClean="0"/>
              <a:t> 6 Million in 1918. The </a:t>
            </a:r>
            <a:r>
              <a:rPr lang="de-DE" sz="2400" dirty="0" err="1" smtClean="0"/>
              <a:t>number</a:t>
            </a:r>
            <a:r>
              <a:rPr lang="de-DE" sz="2400" dirty="0" smtClean="0"/>
              <a:t> </a:t>
            </a:r>
            <a:r>
              <a:rPr lang="de-DE" sz="2400" dirty="0" err="1" smtClean="0"/>
              <a:t>of</a:t>
            </a:r>
            <a:r>
              <a:rPr lang="de-DE" sz="2400" dirty="0" smtClean="0"/>
              <a:t>  </a:t>
            </a:r>
            <a:r>
              <a:rPr lang="de-DE" sz="2400" dirty="0" err="1" smtClean="0"/>
              <a:t>government</a:t>
            </a:r>
            <a:r>
              <a:rPr lang="de-DE" sz="2400" dirty="0" smtClean="0"/>
              <a:t> </a:t>
            </a:r>
            <a:r>
              <a:rPr lang="de-DE" sz="2400" dirty="0" err="1" smtClean="0"/>
              <a:t>employees</a:t>
            </a:r>
            <a:r>
              <a:rPr lang="de-DE" sz="2400" dirty="0" smtClean="0"/>
              <a:t> </a:t>
            </a:r>
            <a:r>
              <a:rPr lang="de-DE" sz="2400" dirty="0" err="1" smtClean="0"/>
              <a:t>did</a:t>
            </a:r>
            <a:r>
              <a:rPr lang="de-DE" sz="2400" dirty="0" smtClean="0"/>
              <a:t> </a:t>
            </a:r>
            <a:r>
              <a:rPr lang="de-DE" sz="2400" dirty="0" smtClean="0"/>
              <a:t>not </a:t>
            </a:r>
            <a:r>
              <a:rPr lang="de-DE" sz="2400" dirty="0" err="1" smtClean="0"/>
              <a:t>change</a:t>
            </a:r>
            <a:r>
              <a:rPr lang="de-DE" sz="2400" dirty="0"/>
              <a:t>:</a:t>
            </a:r>
            <a:r>
              <a:rPr lang="de-DE" sz="2400" dirty="0" smtClean="0"/>
              <a:t> </a:t>
            </a:r>
            <a:r>
              <a:rPr lang="de-DE" sz="2400" dirty="0" smtClean="0"/>
              <a:t/>
            </a:r>
            <a:br>
              <a:rPr lang="de-DE" sz="2400" dirty="0" smtClean="0"/>
            </a:br>
            <a:r>
              <a:rPr lang="de-DE" sz="2400" dirty="0" err="1" smtClean="0"/>
              <a:t>They</a:t>
            </a:r>
            <a:r>
              <a:rPr lang="de-DE" sz="2400" dirty="0" smtClean="0"/>
              <a:t> </a:t>
            </a:r>
            <a:r>
              <a:rPr lang="de-DE" sz="2400" dirty="0" err="1" smtClean="0"/>
              <a:t>were</a:t>
            </a:r>
            <a:r>
              <a:rPr lang="de-DE" sz="2400" dirty="0" smtClean="0"/>
              <a:t> </a:t>
            </a:r>
            <a:r>
              <a:rPr lang="de-DE" sz="2400" dirty="0" err="1" smtClean="0"/>
              <a:t>very</a:t>
            </a:r>
            <a:r>
              <a:rPr lang="de-DE" sz="2400" dirty="0" smtClean="0"/>
              <a:t> clever in </a:t>
            </a:r>
            <a:r>
              <a:rPr lang="de-DE" sz="2400" dirty="0" err="1" smtClean="0"/>
              <a:t>creating</a:t>
            </a:r>
            <a:r>
              <a:rPr lang="de-DE" sz="2400" dirty="0" smtClean="0"/>
              <a:t> </a:t>
            </a:r>
            <a:r>
              <a:rPr lang="de-DE" sz="2400" dirty="0" err="1" smtClean="0"/>
              <a:t>unnecessary</a:t>
            </a:r>
            <a:r>
              <a:rPr lang="de-DE" sz="2400" dirty="0" smtClean="0"/>
              <a:t> </a:t>
            </a:r>
            <a:r>
              <a:rPr lang="de-DE" sz="2400" dirty="0" err="1" smtClean="0"/>
              <a:t>work</a:t>
            </a:r>
            <a:r>
              <a:rPr lang="de-DE" sz="2400" dirty="0" smtClean="0"/>
              <a:t> </a:t>
            </a:r>
            <a:r>
              <a:rPr lang="de-DE" sz="2400" dirty="0" err="1" smtClean="0"/>
              <a:t>for</a:t>
            </a:r>
            <a:r>
              <a:rPr lang="de-DE" sz="2400" dirty="0" smtClean="0"/>
              <a:t> </a:t>
            </a:r>
            <a:r>
              <a:rPr lang="de-DE" sz="2400" dirty="0" err="1" smtClean="0"/>
              <a:t>each</a:t>
            </a:r>
            <a:r>
              <a:rPr lang="de-DE" sz="2400" dirty="0" smtClean="0"/>
              <a:t> </a:t>
            </a:r>
            <a:r>
              <a:rPr lang="de-DE" sz="2400" dirty="0" err="1" smtClean="0"/>
              <a:t>other</a:t>
            </a:r>
            <a:r>
              <a:rPr lang="de-DE" sz="2400" dirty="0" smtClean="0"/>
              <a:t>…</a:t>
            </a:r>
            <a:endParaRPr lang="de-DE" sz="2400" dirty="0"/>
          </a:p>
        </p:txBody>
      </p:sp>
      <p:sp>
        <p:nvSpPr>
          <p:cNvPr id="9" name="Textfeld 8"/>
          <p:cNvSpPr txBox="1"/>
          <p:nvPr/>
        </p:nvSpPr>
        <p:spPr>
          <a:xfrm>
            <a:off x="114300" y="5848350"/>
            <a:ext cx="11487150" cy="830997"/>
          </a:xfrm>
          <a:prstGeom prst="rect">
            <a:avLst/>
          </a:prstGeom>
          <a:noFill/>
        </p:spPr>
        <p:txBody>
          <a:bodyPr wrap="square" rtlCol="0">
            <a:spAutoFit/>
          </a:bodyPr>
          <a:lstStyle/>
          <a:p>
            <a:r>
              <a:rPr lang="de-DE" sz="2400" dirty="0" err="1" smtClean="0">
                <a:solidFill>
                  <a:srgbClr val="8E0000"/>
                </a:solidFill>
              </a:rPr>
              <a:t>Stop</a:t>
            </a:r>
            <a:r>
              <a:rPr lang="de-DE" sz="2400" dirty="0" smtClean="0">
                <a:solidFill>
                  <a:srgbClr val="8E0000"/>
                </a:solidFill>
              </a:rPr>
              <a:t> </a:t>
            </a:r>
            <a:r>
              <a:rPr lang="de-DE" sz="2400" dirty="0" err="1" smtClean="0">
                <a:solidFill>
                  <a:srgbClr val="8E0000"/>
                </a:solidFill>
              </a:rPr>
              <a:t>unnecessary</a:t>
            </a:r>
            <a:r>
              <a:rPr lang="de-DE" sz="2400" dirty="0" smtClean="0">
                <a:solidFill>
                  <a:srgbClr val="8E0000"/>
                </a:solidFill>
              </a:rPr>
              <a:t> </a:t>
            </a:r>
            <a:r>
              <a:rPr lang="de-DE" sz="2400" dirty="0" err="1" smtClean="0">
                <a:solidFill>
                  <a:srgbClr val="8E0000"/>
                </a:solidFill>
              </a:rPr>
              <a:t>work</a:t>
            </a:r>
            <a:r>
              <a:rPr lang="de-DE" sz="2400" dirty="0" smtClean="0">
                <a:solidFill>
                  <a:srgbClr val="8E0000"/>
                </a:solidFill>
              </a:rPr>
              <a:t>. </a:t>
            </a:r>
            <a:r>
              <a:rPr lang="de-DE" sz="2400" dirty="0" err="1" smtClean="0">
                <a:solidFill>
                  <a:srgbClr val="8E0000"/>
                </a:solidFill>
              </a:rPr>
              <a:t>Let</a:t>
            </a:r>
            <a:r>
              <a:rPr lang="de-DE" sz="2400" dirty="0" smtClean="0">
                <a:solidFill>
                  <a:srgbClr val="8E0000"/>
                </a:solidFill>
              </a:rPr>
              <a:t> </a:t>
            </a:r>
            <a:r>
              <a:rPr lang="de-DE" sz="2400" dirty="0" err="1" smtClean="0">
                <a:solidFill>
                  <a:srgbClr val="8E0000"/>
                </a:solidFill>
              </a:rPr>
              <a:t>us</a:t>
            </a:r>
            <a:r>
              <a:rPr lang="de-DE" sz="2400" dirty="0" smtClean="0">
                <a:solidFill>
                  <a:srgbClr val="8E0000"/>
                </a:solidFill>
              </a:rPr>
              <a:t> </a:t>
            </a:r>
            <a:r>
              <a:rPr lang="de-DE" sz="2400" dirty="0" err="1" smtClean="0">
                <a:solidFill>
                  <a:srgbClr val="8E0000"/>
                </a:solidFill>
              </a:rPr>
              <a:t>be</a:t>
            </a:r>
            <a:r>
              <a:rPr lang="de-DE" sz="2400" dirty="0" smtClean="0">
                <a:solidFill>
                  <a:srgbClr val="8E0000"/>
                </a:solidFill>
              </a:rPr>
              <a:t> happy </a:t>
            </a:r>
            <a:r>
              <a:rPr lang="de-DE" sz="2400" dirty="0" err="1" smtClean="0">
                <a:solidFill>
                  <a:srgbClr val="8E0000"/>
                </a:solidFill>
              </a:rPr>
              <a:t>if</a:t>
            </a:r>
            <a:r>
              <a:rPr lang="de-DE" sz="2400" dirty="0" smtClean="0">
                <a:solidFill>
                  <a:srgbClr val="8E0000"/>
                </a:solidFill>
              </a:rPr>
              <a:t> </a:t>
            </a:r>
            <a:r>
              <a:rPr lang="de-DE" sz="2400" dirty="0" err="1" smtClean="0">
                <a:solidFill>
                  <a:srgbClr val="8E0000"/>
                </a:solidFill>
              </a:rPr>
              <a:t>there</a:t>
            </a:r>
            <a:r>
              <a:rPr lang="de-DE" sz="2400" dirty="0" smtClean="0">
                <a:solidFill>
                  <a:srgbClr val="8E0000"/>
                </a:solidFill>
              </a:rPr>
              <a:t>  </a:t>
            </a:r>
            <a:r>
              <a:rPr lang="de-DE" sz="2400" dirty="0" err="1" smtClean="0">
                <a:solidFill>
                  <a:srgbClr val="8E0000"/>
                </a:solidFill>
              </a:rPr>
              <a:t>is</a:t>
            </a:r>
            <a:r>
              <a:rPr lang="de-DE" sz="2400" dirty="0" smtClean="0">
                <a:solidFill>
                  <a:srgbClr val="8E0000"/>
                </a:solidFill>
              </a:rPr>
              <a:t> </a:t>
            </a:r>
            <a:r>
              <a:rPr lang="de-DE" sz="2400" dirty="0" err="1" smtClean="0">
                <a:solidFill>
                  <a:srgbClr val="8E0000"/>
                </a:solidFill>
              </a:rPr>
              <a:t>less</a:t>
            </a:r>
            <a:r>
              <a:rPr lang="de-DE" sz="2400" dirty="0" smtClean="0">
                <a:solidFill>
                  <a:srgbClr val="8E0000"/>
                </a:solidFill>
              </a:rPr>
              <a:t> </a:t>
            </a:r>
            <a:r>
              <a:rPr lang="de-DE" sz="2400" dirty="0" err="1" smtClean="0">
                <a:solidFill>
                  <a:srgbClr val="8E0000"/>
                </a:solidFill>
              </a:rPr>
              <a:t>work</a:t>
            </a:r>
            <a:r>
              <a:rPr lang="de-DE" sz="2400" dirty="0" smtClean="0">
                <a:solidFill>
                  <a:srgbClr val="8E0000"/>
                </a:solidFill>
              </a:rPr>
              <a:t> </a:t>
            </a:r>
            <a:r>
              <a:rPr lang="de-DE" sz="2400" dirty="0" err="1" smtClean="0">
                <a:solidFill>
                  <a:srgbClr val="8E0000"/>
                </a:solidFill>
              </a:rPr>
              <a:t>to</a:t>
            </a:r>
            <a:r>
              <a:rPr lang="de-DE" sz="2400" dirty="0" smtClean="0">
                <a:solidFill>
                  <a:srgbClr val="8E0000"/>
                </a:solidFill>
              </a:rPr>
              <a:t> do. But </a:t>
            </a:r>
            <a:r>
              <a:rPr lang="de-DE" sz="2400" dirty="0" err="1" smtClean="0">
                <a:solidFill>
                  <a:srgbClr val="8E0000"/>
                </a:solidFill>
              </a:rPr>
              <a:t>distribute</a:t>
            </a:r>
            <a:r>
              <a:rPr lang="de-DE" sz="2400" dirty="0" smtClean="0">
                <a:solidFill>
                  <a:srgbClr val="8E0000"/>
                </a:solidFill>
              </a:rPr>
              <a:t> </a:t>
            </a:r>
            <a:r>
              <a:rPr lang="de-DE" sz="2400" dirty="0" err="1" smtClean="0">
                <a:solidFill>
                  <a:srgbClr val="8E0000"/>
                </a:solidFill>
              </a:rPr>
              <a:t>remaining</a:t>
            </a:r>
            <a:r>
              <a:rPr lang="de-DE" sz="2400" dirty="0" smtClean="0">
                <a:solidFill>
                  <a:srgbClr val="8E0000"/>
                </a:solidFill>
              </a:rPr>
              <a:t> </a:t>
            </a:r>
            <a:r>
              <a:rPr lang="de-DE" sz="2400" dirty="0" err="1" smtClean="0">
                <a:solidFill>
                  <a:srgbClr val="8E0000"/>
                </a:solidFill>
              </a:rPr>
              <a:t>work</a:t>
            </a:r>
            <a:r>
              <a:rPr lang="de-DE" sz="2400" dirty="0" smtClean="0">
                <a:solidFill>
                  <a:srgbClr val="8E0000"/>
                </a:solidFill>
              </a:rPr>
              <a:t> </a:t>
            </a:r>
            <a:r>
              <a:rPr lang="de-DE" sz="2400" dirty="0" err="1" smtClean="0">
                <a:solidFill>
                  <a:srgbClr val="8E0000"/>
                </a:solidFill>
              </a:rPr>
              <a:t>and</a:t>
            </a:r>
            <a:r>
              <a:rPr lang="de-DE" sz="2400" dirty="0" smtClean="0">
                <a:solidFill>
                  <a:srgbClr val="8E0000"/>
                </a:solidFill>
              </a:rPr>
              <a:t> </a:t>
            </a:r>
            <a:r>
              <a:rPr lang="de-DE" sz="2400" dirty="0" err="1" smtClean="0">
                <a:solidFill>
                  <a:srgbClr val="8E0000"/>
                </a:solidFill>
              </a:rPr>
              <a:t>related</a:t>
            </a:r>
            <a:r>
              <a:rPr lang="de-DE" sz="2400" dirty="0" smtClean="0">
                <a:solidFill>
                  <a:srgbClr val="8E0000"/>
                </a:solidFill>
              </a:rPr>
              <a:t> </a:t>
            </a:r>
            <a:r>
              <a:rPr lang="de-DE" sz="2400" dirty="0" err="1" smtClean="0">
                <a:solidFill>
                  <a:srgbClr val="8E0000"/>
                </a:solidFill>
              </a:rPr>
              <a:t>income</a:t>
            </a:r>
            <a:r>
              <a:rPr lang="de-DE" sz="2400" dirty="0" smtClean="0">
                <a:solidFill>
                  <a:srgbClr val="8E0000"/>
                </a:solidFill>
              </a:rPr>
              <a:t> in  a just </a:t>
            </a:r>
            <a:r>
              <a:rPr lang="de-DE" sz="2400" dirty="0" err="1" smtClean="0">
                <a:solidFill>
                  <a:srgbClr val="8E0000"/>
                </a:solidFill>
              </a:rPr>
              <a:t>way</a:t>
            </a:r>
            <a:r>
              <a:rPr lang="de-DE" sz="2400" dirty="0" smtClean="0">
                <a:solidFill>
                  <a:srgbClr val="8E0000"/>
                </a:solidFill>
              </a:rPr>
              <a:t>.</a:t>
            </a:r>
            <a:endParaRPr lang="de-DE" sz="2400" dirty="0">
              <a:solidFill>
                <a:srgbClr val="8E0000"/>
              </a:solidFill>
            </a:endParaRPr>
          </a:p>
        </p:txBody>
      </p:sp>
    </p:spTree>
    <p:extLst>
      <p:ext uri="{BB962C8B-B14F-4D97-AF65-F5344CB8AC3E}">
        <p14:creationId xmlns:p14="http://schemas.microsoft.com/office/powerpoint/2010/main" val="423931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00166" y="244186"/>
            <a:ext cx="3470245" cy="584775"/>
          </a:xfrm>
          <a:prstGeom prst="rect">
            <a:avLst/>
          </a:prstGeom>
          <a:noFill/>
        </p:spPr>
        <p:txBody>
          <a:bodyPr wrap="none" rtlCol="0">
            <a:spAutoFit/>
          </a:bodyPr>
          <a:lstStyle/>
          <a:p>
            <a:r>
              <a:rPr lang="de-DE" sz="3200" dirty="0" smtClean="0"/>
              <a:t>Problems </a:t>
            </a:r>
            <a:r>
              <a:rPr lang="de-DE" sz="3200" dirty="0" err="1" smtClean="0"/>
              <a:t>with</a:t>
            </a:r>
            <a:r>
              <a:rPr lang="de-DE" sz="3200" dirty="0" smtClean="0"/>
              <a:t>  CO2</a:t>
            </a:r>
            <a:endParaRPr lang="de-DE" sz="3200" dirty="0"/>
          </a:p>
        </p:txBody>
      </p:sp>
      <p:sp>
        <p:nvSpPr>
          <p:cNvPr id="3" name="Textfeld 2"/>
          <p:cNvSpPr txBox="1"/>
          <p:nvPr/>
        </p:nvSpPr>
        <p:spPr>
          <a:xfrm>
            <a:off x="244351" y="867400"/>
            <a:ext cx="11199230" cy="830997"/>
          </a:xfrm>
          <a:prstGeom prst="rect">
            <a:avLst/>
          </a:prstGeom>
          <a:noFill/>
        </p:spPr>
        <p:txBody>
          <a:bodyPr wrap="square" rtlCol="0">
            <a:spAutoFit/>
          </a:bodyPr>
          <a:lstStyle/>
          <a:p>
            <a:r>
              <a:rPr lang="de-DE" sz="2400" dirty="0" smtClean="0"/>
              <a:t>Main </a:t>
            </a:r>
            <a:r>
              <a:rPr lang="de-DE" sz="2400" dirty="0" err="1" smtClean="0"/>
              <a:t>issue</a:t>
            </a:r>
            <a:r>
              <a:rPr lang="de-DE" sz="2400" dirty="0" smtClean="0"/>
              <a:t> in </a:t>
            </a:r>
            <a:r>
              <a:rPr lang="de-DE" sz="2400" dirty="0" err="1" smtClean="0"/>
              <a:t>the</a:t>
            </a:r>
            <a:r>
              <a:rPr lang="de-DE" sz="2400" dirty="0" smtClean="0"/>
              <a:t> </a:t>
            </a:r>
            <a:r>
              <a:rPr lang="de-DE" sz="2400" dirty="0" err="1" smtClean="0"/>
              <a:t>public</a:t>
            </a:r>
            <a:r>
              <a:rPr lang="de-DE" sz="2400" dirty="0" smtClean="0"/>
              <a:t> </a:t>
            </a:r>
            <a:r>
              <a:rPr lang="de-DE" sz="2400" dirty="0" err="1" smtClean="0"/>
              <a:t>mind</a:t>
            </a:r>
            <a:r>
              <a:rPr lang="de-DE" sz="2400" dirty="0" smtClean="0"/>
              <a:t>:  As a </a:t>
            </a:r>
            <a:r>
              <a:rPr lang="de-DE" sz="2400" dirty="0" err="1" smtClean="0"/>
              <a:t>green</a:t>
            </a:r>
            <a:r>
              <a:rPr lang="de-DE" sz="2400" dirty="0" smtClean="0"/>
              <a:t> </a:t>
            </a:r>
            <a:r>
              <a:rPr lang="de-DE" sz="2400" dirty="0" err="1" smtClean="0"/>
              <a:t>house</a:t>
            </a:r>
            <a:r>
              <a:rPr lang="de-DE" sz="2400" dirty="0" smtClean="0"/>
              <a:t> gas </a:t>
            </a:r>
            <a:r>
              <a:rPr lang="de-DE" sz="2400" dirty="0" err="1" smtClean="0"/>
              <a:t>it</a:t>
            </a:r>
            <a:r>
              <a:rPr lang="de-DE" sz="2400" dirty="0" smtClean="0"/>
              <a:t> </a:t>
            </a:r>
            <a:r>
              <a:rPr lang="de-DE" sz="2400" dirty="0" err="1" smtClean="0"/>
              <a:t>contributes</a:t>
            </a:r>
            <a:r>
              <a:rPr lang="de-DE" sz="2400" dirty="0" smtClean="0"/>
              <a:t> </a:t>
            </a:r>
            <a:r>
              <a:rPr lang="de-DE" sz="2400" dirty="0" err="1" smtClean="0"/>
              <a:t>to</a:t>
            </a:r>
            <a:r>
              <a:rPr lang="de-DE" sz="2400" dirty="0" smtClean="0"/>
              <a:t> global </a:t>
            </a:r>
            <a:r>
              <a:rPr lang="de-DE" sz="2400" dirty="0" err="1" smtClean="0"/>
              <a:t>warming</a:t>
            </a:r>
            <a:r>
              <a:rPr lang="de-DE" sz="2400" dirty="0" smtClean="0"/>
              <a:t>.</a:t>
            </a:r>
          </a:p>
          <a:p>
            <a:r>
              <a:rPr lang="de-DE" sz="2400" dirty="0" smtClean="0"/>
              <a:t>(But so do </a:t>
            </a:r>
            <a:r>
              <a:rPr lang="de-DE" sz="2400" dirty="0" err="1" smtClean="0"/>
              <a:t>methane</a:t>
            </a:r>
            <a:r>
              <a:rPr lang="de-DE" sz="2400" dirty="0" smtClean="0"/>
              <a:t>,  </a:t>
            </a:r>
            <a:r>
              <a:rPr lang="de-DE" sz="2400" dirty="0" err="1" smtClean="0"/>
              <a:t>nitrogen</a:t>
            </a:r>
            <a:r>
              <a:rPr lang="de-DE" sz="2400" dirty="0" smtClean="0"/>
              <a:t> </a:t>
            </a:r>
            <a:r>
              <a:rPr lang="de-DE" sz="2400" dirty="0" err="1" smtClean="0"/>
              <a:t>oxides</a:t>
            </a:r>
            <a:r>
              <a:rPr lang="de-DE" sz="2400" dirty="0" smtClean="0"/>
              <a:t>,  </a:t>
            </a:r>
            <a:r>
              <a:rPr lang="de-DE" sz="2400" dirty="0" err="1" smtClean="0"/>
              <a:t>water-vapor</a:t>
            </a:r>
            <a:r>
              <a:rPr lang="de-DE" sz="2400" dirty="0" smtClean="0"/>
              <a:t> </a:t>
            </a:r>
            <a:r>
              <a:rPr lang="de-DE" sz="2400" dirty="0" err="1" smtClean="0"/>
              <a:t>and</a:t>
            </a:r>
            <a:r>
              <a:rPr lang="de-DE" sz="2400" dirty="0" smtClean="0"/>
              <a:t> </a:t>
            </a:r>
            <a:r>
              <a:rPr lang="de-DE" sz="2400" dirty="0" err="1" smtClean="0"/>
              <a:t>others</a:t>
            </a:r>
            <a:r>
              <a:rPr lang="de-DE" sz="2400" dirty="0" smtClean="0"/>
              <a:t>  </a:t>
            </a:r>
            <a:r>
              <a:rPr lang="de-DE" sz="2400" dirty="0" err="1" smtClean="0"/>
              <a:t>gasses</a:t>
            </a:r>
            <a:r>
              <a:rPr lang="de-DE" sz="2400" dirty="0" smtClean="0"/>
              <a:t>.)   </a:t>
            </a:r>
          </a:p>
        </p:txBody>
      </p:sp>
      <p:sp>
        <p:nvSpPr>
          <p:cNvPr id="6" name="Textfeld 5"/>
          <p:cNvSpPr txBox="1"/>
          <p:nvPr/>
        </p:nvSpPr>
        <p:spPr>
          <a:xfrm>
            <a:off x="590550" y="3256107"/>
            <a:ext cx="237566" cy="369332"/>
          </a:xfrm>
          <a:prstGeom prst="rect">
            <a:avLst/>
          </a:prstGeom>
          <a:noFill/>
        </p:spPr>
        <p:txBody>
          <a:bodyPr wrap="none" rtlCol="0">
            <a:spAutoFit/>
          </a:bodyPr>
          <a:lstStyle/>
          <a:p>
            <a:r>
              <a:rPr lang="de-DE" dirty="0"/>
              <a:t> </a:t>
            </a:r>
            <a:endParaRPr lang="de-DE" sz="2800" dirty="0"/>
          </a:p>
        </p:txBody>
      </p:sp>
      <p:sp>
        <p:nvSpPr>
          <p:cNvPr id="4" name="Textfeld 3"/>
          <p:cNvSpPr txBox="1"/>
          <p:nvPr/>
        </p:nvSpPr>
        <p:spPr>
          <a:xfrm>
            <a:off x="180976" y="3327517"/>
            <a:ext cx="11906016" cy="1569660"/>
          </a:xfrm>
          <a:prstGeom prst="rect">
            <a:avLst/>
          </a:prstGeom>
          <a:noFill/>
        </p:spPr>
        <p:txBody>
          <a:bodyPr wrap="none" rtlCol="0">
            <a:spAutoFit/>
          </a:bodyPr>
          <a:lstStyle/>
          <a:p>
            <a:r>
              <a:rPr lang="de-DE" dirty="0" smtClean="0"/>
              <a:t>--- </a:t>
            </a:r>
            <a:r>
              <a:rPr lang="de-DE" sz="2400" dirty="0"/>
              <a:t>T</a:t>
            </a:r>
            <a:r>
              <a:rPr lang="de-DE" sz="2400" dirty="0" smtClean="0"/>
              <a:t>ransportation </a:t>
            </a:r>
            <a:r>
              <a:rPr lang="de-DE" sz="2400" dirty="0" err="1" smtClean="0"/>
              <a:t>related</a:t>
            </a:r>
            <a:r>
              <a:rPr lang="de-DE" sz="2400" dirty="0" smtClean="0"/>
              <a:t> CO2 </a:t>
            </a:r>
            <a:r>
              <a:rPr lang="de-DE" sz="2400" dirty="0" err="1" smtClean="0"/>
              <a:t>emissions</a:t>
            </a:r>
            <a:r>
              <a:rPr lang="de-DE" sz="2400" dirty="0" smtClean="0"/>
              <a:t> </a:t>
            </a:r>
            <a:r>
              <a:rPr lang="de-DE" sz="2400" dirty="0" err="1" smtClean="0"/>
              <a:t>are</a:t>
            </a:r>
            <a:r>
              <a:rPr lang="de-DE" sz="2400" dirty="0" smtClean="0"/>
              <a:t> 20% (+/- 6%)  </a:t>
            </a:r>
            <a:r>
              <a:rPr lang="de-DE" sz="2400" dirty="0" err="1" smtClean="0"/>
              <a:t>of</a:t>
            </a:r>
            <a:r>
              <a:rPr lang="de-DE" sz="2400" dirty="0" smtClean="0"/>
              <a:t> human </a:t>
            </a:r>
            <a:r>
              <a:rPr lang="de-DE" sz="2400" dirty="0" err="1" smtClean="0"/>
              <a:t>produced</a:t>
            </a:r>
            <a:r>
              <a:rPr lang="de-DE" sz="2400" dirty="0" smtClean="0"/>
              <a:t> CO2, </a:t>
            </a:r>
            <a:r>
              <a:rPr lang="de-DE" sz="2400" dirty="0" err="1" smtClean="0"/>
              <a:t>less</a:t>
            </a:r>
            <a:r>
              <a:rPr lang="de-DE" sz="2400" dirty="0" smtClean="0"/>
              <a:t> </a:t>
            </a:r>
            <a:r>
              <a:rPr lang="de-DE" sz="2400" dirty="0" err="1" smtClean="0"/>
              <a:t>than</a:t>
            </a:r>
            <a:r>
              <a:rPr lang="de-DE" sz="2400" dirty="0" smtClean="0"/>
              <a:t> </a:t>
            </a:r>
            <a:br>
              <a:rPr lang="de-DE" sz="2400" dirty="0" smtClean="0"/>
            </a:br>
            <a:r>
              <a:rPr lang="de-DE" sz="2400" dirty="0" smtClean="0"/>
              <a:t>half </a:t>
            </a:r>
            <a:r>
              <a:rPr lang="de-DE" sz="2400" dirty="0" err="1" smtClean="0"/>
              <a:t>by</a:t>
            </a:r>
            <a:r>
              <a:rPr lang="de-DE" sz="2400" dirty="0" smtClean="0"/>
              <a:t> </a:t>
            </a:r>
            <a:r>
              <a:rPr lang="de-DE" sz="2400" dirty="0" err="1" smtClean="0"/>
              <a:t>cars</a:t>
            </a:r>
            <a:r>
              <a:rPr lang="de-DE" sz="2400" dirty="0" smtClean="0"/>
              <a:t> (</a:t>
            </a:r>
            <a:r>
              <a:rPr lang="de-DE" sz="2400" dirty="0" err="1" smtClean="0"/>
              <a:t>other</a:t>
            </a:r>
            <a:r>
              <a:rPr lang="de-DE" sz="2400" dirty="0" smtClean="0"/>
              <a:t> human </a:t>
            </a:r>
            <a:r>
              <a:rPr lang="de-DE" sz="2400" dirty="0" err="1" smtClean="0"/>
              <a:t>activities</a:t>
            </a:r>
            <a:r>
              <a:rPr lang="de-DE" sz="2400" dirty="0" smtClean="0"/>
              <a:t> </a:t>
            </a:r>
            <a:r>
              <a:rPr lang="de-DE" sz="2400" dirty="0" err="1" smtClean="0"/>
              <a:t>responsible</a:t>
            </a:r>
            <a:r>
              <a:rPr lang="de-DE" sz="2400" dirty="0" smtClean="0"/>
              <a:t> </a:t>
            </a:r>
            <a:r>
              <a:rPr lang="de-DE" sz="2400" dirty="0" err="1" smtClean="0"/>
              <a:t>for</a:t>
            </a:r>
            <a:r>
              <a:rPr lang="de-DE" sz="2400" dirty="0" smtClean="0"/>
              <a:t> </a:t>
            </a:r>
            <a:r>
              <a:rPr lang="de-DE" sz="2400" dirty="0" err="1" smtClean="0"/>
              <a:t>rest</a:t>
            </a:r>
            <a:r>
              <a:rPr lang="de-DE" sz="2400" dirty="0" smtClean="0"/>
              <a:t>, e.g.  </a:t>
            </a:r>
            <a:r>
              <a:rPr lang="de-DE" sz="2400" dirty="0" err="1" smtClean="0"/>
              <a:t>cement</a:t>
            </a:r>
            <a:r>
              <a:rPr lang="de-DE" sz="2400" dirty="0" smtClean="0"/>
              <a:t> </a:t>
            </a:r>
            <a:r>
              <a:rPr lang="de-DE" sz="2400" dirty="0" err="1" smtClean="0"/>
              <a:t>production</a:t>
            </a:r>
            <a:r>
              <a:rPr lang="de-DE" sz="2400" dirty="0" smtClean="0"/>
              <a:t> </a:t>
            </a:r>
            <a:r>
              <a:rPr lang="de-DE" sz="2400" dirty="0" err="1" smtClean="0"/>
              <a:t>alone</a:t>
            </a:r>
            <a:r>
              <a:rPr lang="de-DE" sz="2400" dirty="0" smtClean="0"/>
              <a:t> </a:t>
            </a:r>
            <a:r>
              <a:rPr lang="de-DE" sz="2400" dirty="0" err="1" smtClean="0"/>
              <a:t>for</a:t>
            </a:r>
            <a:r>
              <a:rPr lang="de-DE" sz="2400" dirty="0" smtClean="0"/>
              <a:t> 6%)</a:t>
            </a:r>
          </a:p>
          <a:p>
            <a:endParaRPr lang="de-DE" sz="2400" dirty="0" smtClean="0"/>
          </a:p>
          <a:p>
            <a:r>
              <a:rPr lang="de-DE" sz="2400" dirty="0" smtClean="0"/>
              <a:t>--- Human </a:t>
            </a:r>
            <a:r>
              <a:rPr lang="de-DE" sz="2400" dirty="0" err="1" smtClean="0"/>
              <a:t>related</a:t>
            </a:r>
            <a:r>
              <a:rPr lang="de-DE" sz="2400" dirty="0"/>
              <a:t> </a:t>
            </a:r>
            <a:r>
              <a:rPr lang="de-DE" sz="2400" dirty="0" err="1" smtClean="0"/>
              <a:t>green</a:t>
            </a:r>
            <a:r>
              <a:rPr lang="de-DE" sz="2400" dirty="0" smtClean="0"/>
              <a:t> </a:t>
            </a:r>
            <a:r>
              <a:rPr lang="de-DE" sz="2400" dirty="0" err="1" smtClean="0"/>
              <a:t>house</a:t>
            </a:r>
            <a:r>
              <a:rPr lang="de-DE" sz="2400" dirty="0" smtClean="0"/>
              <a:t> gas </a:t>
            </a:r>
            <a:r>
              <a:rPr lang="de-DE" sz="2400" dirty="0" err="1" smtClean="0"/>
              <a:t>emission</a:t>
            </a:r>
            <a:r>
              <a:rPr lang="de-DE" sz="2400" dirty="0" smtClean="0"/>
              <a:t> </a:t>
            </a:r>
            <a:r>
              <a:rPr lang="de-DE" sz="2400" dirty="0" err="1" smtClean="0"/>
              <a:t>amounts</a:t>
            </a:r>
            <a:r>
              <a:rPr lang="de-DE" sz="2400" dirty="0" smtClean="0"/>
              <a:t> </a:t>
            </a:r>
            <a:r>
              <a:rPr lang="de-DE" sz="2400" dirty="0" err="1" smtClean="0"/>
              <a:t>to</a:t>
            </a:r>
            <a:r>
              <a:rPr lang="de-DE" sz="2400" dirty="0" smtClean="0"/>
              <a:t> 40% (+/- 20%)  </a:t>
            </a:r>
            <a:r>
              <a:rPr lang="de-DE" sz="2400" dirty="0" err="1" smtClean="0"/>
              <a:t>of</a:t>
            </a:r>
            <a:r>
              <a:rPr lang="de-DE" sz="2400" dirty="0" smtClean="0"/>
              <a:t> all </a:t>
            </a:r>
            <a:r>
              <a:rPr lang="de-DE" sz="2400" dirty="0" err="1" smtClean="0"/>
              <a:t>emissions</a:t>
            </a:r>
            <a:r>
              <a:rPr lang="de-DE" sz="2400" dirty="0" smtClean="0"/>
              <a:t> </a:t>
            </a:r>
            <a:endParaRPr lang="de-DE" sz="2400" dirty="0"/>
          </a:p>
        </p:txBody>
      </p:sp>
      <p:sp>
        <p:nvSpPr>
          <p:cNvPr id="5" name="Textfeld 4"/>
          <p:cNvSpPr txBox="1"/>
          <p:nvPr/>
        </p:nvSpPr>
        <p:spPr>
          <a:xfrm>
            <a:off x="244351" y="2005330"/>
            <a:ext cx="11606635" cy="461665"/>
          </a:xfrm>
          <a:prstGeom prst="rect">
            <a:avLst/>
          </a:prstGeom>
          <a:noFill/>
        </p:spPr>
        <p:txBody>
          <a:bodyPr wrap="square" rtlCol="0">
            <a:spAutoFit/>
          </a:bodyPr>
          <a:lstStyle/>
          <a:p>
            <a:r>
              <a:rPr lang="de-DE" sz="2400" dirty="0" err="1"/>
              <a:t>If</a:t>
            </a:r>
            <a:r>
              <a:rPr lang="de-DE" sz="2400" dirty="0"/>
              <a:t> </a:t>
            </a:r>
            <a:r>
              <a:rPr lang="de-DE" sz="2400" dirty="0" err="1"/>
              <a:t>we</a:t>
            </a:r>
            <a:r>
              <a:rPr lang="de-DE" sz="2400" dirty="0"/>
              <a:t> </a:t>
            </a:r>
            <a:r>
              <a:rPr lang="de-DE" sz="2400" dirty="0" err="1"/>
              <a:t>consider</a:t>
            </a:r>
            <a:r>
              <a:rPr lang="de-DE" sz="2400" dirty="0"/>
              <a:t> CO2 </a:t>
            </a:r>
            <a:r>
              <a:rPr lang="de-DE" sz="2400" dirty="0" err="1"/>
              <a:t>as</a:t>
            </a:r>
            <a:r>
              <a:rPr lang="de-DE" sz="2400" dirty="0"/>
              <a:t> </a:t>
            </a:r>
            <a:r>
              <a:rPr lang="de-DE" sz="2400" dirty="0" err="1"/>
              <a:t>enemy</a:t>
            </a:r>
            <a:r>
              <a:rPr lang="de-DE" sz="2400" dirty="0"/>
              <a:t>, </a:t>
            </a:r>
            <a:r>
              <a:rPr lang="de-DE" sz="2400" dirty="0" err="1"/>
              <a:t>the</a:t>
            </a:r>
            <a:r>
              <a:rPr lang="de-DE" sz="2400" dirty="0"/>
              <a:t> </a:t>
            </a:r>
            <a:r>
              <a:rPr lang="de-DE" sz="2400" dirty="0" err="1"/>
              <a:t>first</a:t>
            </a:r>
            <a:r>
              <a:rPr lang="de-DE" sz="2400" dirty="0"/>
              <a:t> </a:t>
            </a:r>
            <a:r>
              <a:rPr lang="de-DE" sz="2400" dirty="0" err="1"/>
              <a:t>question</a:t>
            </a:r>
            <a:r>
              <a:rPr lang="de-DE" sz="2400" dirty="0"/>
              <a:t> </a:t>
            </a:r>
            <a:r>
              <a:rPr lang="de-DE" sz="2400" dirty="0" err="1"/>
              <a:t>has</a:t>
            </a:r>
            <a:r>
              <a:rPr lang="de-DE" sz="2400" dirty="0"/>
              <a:t> </a:t>
            </a:r>
            <a:r>
              <a:rPr lang="de-DE" sz="2400" dirty="0" err="1"/>
              <a:t>to</a:t>
            </a:r>
            <a:r>
              <a:rPr lang="de-DE" sz="2400" dirty="0"/>
              <a:t> </a:t>
            </a:r>
            <a:r>
              <a:rPr lang="de-DE" sz="2400" dirty="0" err="1"/>
              <a:t>be</a:t>
            </a:r>
            <a:r>
              <a:rPr lang="de-DE" sz="2400" dirty="0"/>
              <a:t>: </a:t>
            </a:r>
            <a:r>
              <a:rPr lang="de-DE" sz="2400" dirty="0" err="1" smtClean="0"/>
              <a:t>Where</a:t>
            </a:r>
            <a:r>
              <a:rPr lang="de-DE" sz="2400" dirty="0" smtClean="0"/>
              <a:t> </a:t>
            </a:r>
            <a:r>
              <a:rPr lang="de-DE" sz="2400" dirty="0" err="1" smtClean="0"/>
              <a:t>does</a:t>
            </a:r>
            <a:r>
              <a:rPr lang="de-DE" sz="2400" dirty="0" smtClean="0"/>
              <a:t> </a:t>
            </a:r>
            <a:r>
              <a:rPr lang="de-DE" sz="2400" dirty="0" err="1"/>
              <a:t>it</a:t>
            </a:r>
            <a:r>
              <a:rPr lang="de-DE" sz="2400" dirty="0"/>
              <a:t> </a:t>
            </a:r>
            <a:r>
              <a:rPr lang="de-DE" sz="2400" dirty="0" err="1" smtClean="0"/>
              <a:t>come</a:t>
            </a:r>
            <a:r>
              <a:rPr lang="de-DE" sz="2400" dirty="0" smtClean="0"/>
              <a:t> </a:t>
            </a:r>
            <a:r>
              <a:rPr lang="de-DE" sz="2400" dirty="0" err="1"/>
              <a:t>from</a:t>
            </a:r>
            <a:r>
              <a:rPr lang="de-DE" sz="2400" dirty="0"/>
              <a:t>? </a:t>
            </a:r>
          </a:p>
        </p:txBody>
      </p:sp>
      <p:sp>
        <p:nvSpPr>
          <p:cNvPr id="7" name="Textfeld 6"/>
          <p:cNvSpPr txBox="1"/>
          <p:nvPr/>
        </p:nvSpPr>
        <p:spPr>
          <a:xfrm>
            <a:off x="244351" y="2773928"/>
            <a:ext cx="2843855" cy="461665"/>
          </a:xfrm>
          <a:prstGeom prst="rect">
            <a:avLst/>
          </a:prstGeom>
          <a:noFill/>
        </p:spPr>
        <p:txBody>
          <a:bodyPr wrap="none" rtlCol="0">
            <a:spAutoFit/>
          </a:bodyPr>
          <a:lstStyle/>
          <a:p>
            <a:r>
              <a:rPr lang="de-DE" sz="2400" dirty="0" smtClean="0"/>
              <a:t>First </a:t>
            </a:r>
            <a:r>
              <a:rPr lang="de-DE" sz="2400" dirty="0" err="1" smtClean="0"/>
              <a:t>answer</a:t>
            </a:r>
            <a:r>
              <a:rPr lang="de-DE" sz="2400" dirty="0" smtClean="0"/>
              <a:t> </a:t>
            </a:r>
            <a:r>
              <a:rPr lang="de-DE" sz="2400" dirty="0" err="1" smtClean="0"/>
              <a:t>is</a:t>
            </a:r>
            <a:r>
              <a:rPr lang="de-DE" sz="2400" dirty="0" smtClean="0"/>
              <a:t> </a:t>
            </a:r>
            <a:r>
              <a:rPr lang="de-DE" sz="2400" dirty="0" err="1" smtClean="0"/>
              <a:t>often</a:t>
            </a:r>
            <a:r>
              <a:rPr lang="de-DE" sz="2400" dirty="0" smtClean="0"/>
              <a:t>: </a:t>
            </a:r>
            <a:endParaRPr lang="de-DE" sz="2400" dirty="0"/>
          </a:p>
        </p:txBody>
      </p:sp>
      <p:sp>
        <p:nvSpPr>
          <p:cNvPr id="8" name="Textfeld 7"/>
          <p:cNvSpPr txBox="1"/>
          <p:nvPr/>
        </p:nvSpPr>
        <p:spPr>
          <a:xfrm>
            <a:off x="244351" y="5085573"/>
            <a:ext cx="11182613" cy="830997"/>
          </a:xfrm>
          <a:prstGeom prst="rect">
            <a:avLst/>
          </a:prstGeom>
          <a:noFill/>
        </p:spPr>
        <p:txBody>
          <a:bodyPr wrap="none" rtlCol="0">
            <a:spAutoFit/>
          </a:bodyPr>
          <a:lstStyle/>
          <a:p>
            <a:r>
              <a:rPr lang="de-DE" sz="2400" dirty="0" err="1" smtClean="0">
                <a:solidFill>
                  <a:srgbClr val="C00000"/>
                </a:solidFill>
              </a:rPr>
              <a:t>Putting</a:t>
            </a:r>
            <a:r>
              <a:rPr lang="de-DE" sz="2400" dirty="0" smtClean="0">
                <a:solidFill>
                  <a:srgbClr val="C00000"/>
                </a:solidFill>
              </a:rPr>
              <a:t> </a:t>
            </a:r>
            <a:r>
              <a:rPr lang="de-DE" sz="2400" dirty="0" err="1" smtClean="0">
                <a:solidFill>
                  <a:srgbClr val="C00000"/>
                </a:solidFill>
              </a:rPr>
              <a:t>this</a:t>
            </a:r>
            <a:r>
              <a:rPr lang="de-DE" sz="2400" dirty="0" smtClean="0">
                <a:solidFill>
                  <a:srgbClr val="C00000"/>
                </a:solidFill>
              </a:rPr>
              <a:t> </a:t>
            </a:r>
            <a:r>
              <a:rPr lang="de-DE" sz="2400" dirty="0" err="1" smtClean="0">
                <a:solidFill>
                  <a:srgbClr val="C00000"/>
                </a:solidFill>
              </a:rPr>
              <a:t>together</a:t>
            </a:r>
            <a:r>
              <a:rPr lang="de-DE" sz="2400" dirty="0" smtClean="0">
                <a:solidFill>
                  <a:srgbClr val="C00000"/>
                </a:solidFill>
              </a:rPr>
              <a:t>: Cars </a:t>
            </a:r>
            <a:r>
              <a:rPr lang="de-DE" sz="2400" dirty="0" err="1" smtClean="0">
                <a:solidFill>
                  <a:srgbClr val="C00000"/>
                </a:solidFill>
              </a:rPr>
              <a:t>are</a:t>
            </a:r>
            <a:r>
              <a:rPr lang="de-DE" sz="2400" dirty="0" smtClean="0">
                <a:solidFill>
                  <a:srgbClr val="C00000"/>
                </a:solidFill>
              </a:rPr>
              <a:t> </a:t>
            </a:r>
            <a:r>
              <a:rPr lang="de-DE" sz="2400" dirty="0" err="1" smtClean="0">
                <a:solidFill>
                  <a:srgbClr val="C00000"/>
                </a:solidFill>
              </a:rPr>
              <a:t>responsible</a:t>
            </a:r>
            <a:r>
              <a:rPr lang="de-DE" sz="2400" dirty="0" smtClean="0">
                <a:solidFill>
                  <a:srgbClr val="C00000"/>
                </a:solidFill>
              </a:rPr>
              <a:t> </a:t>
            </a:r>
            <a:r>
              <a:rPr lang="de-DE" sz="2400" dirty="0" err="1" smtClean="0">
                <a:solidFill>
                  <a:srgbClr val="C00000"/>
                </a:solidFill>
              </a:rPr>
              <a:t>for</a:t>
            </a:r>
            <a:r>
              <a:rPr lang="de-DE" sz="2400" dirty="0" smtClean="0">
                <a:solidFill>
                  <a:srgbClr val="C00000"/>
                </a:solidFill>
              </a:rPr>
              <a:t> </a:t>
            </a:r>
            <a:r>
              <a:rPr lang="de-DE" sz="2400" dirty="0" err="1" smtClean="0">
                <a:solidFill>
                  <a:srgbClr val="C00000"/>
                </a:solidFill>
              </a:rPr>
              <a:t>some</a:t>
            </a:r>
            <a:r>
              <a:rPr lang="de-DE" sz="2400" dirty="0" smtClean="0">
                <a:solidFill>
                  <a:srgbClr val="C00000"/>
                </a:solidFill>
              </a:rPr>
              <a:t> 5% </a:t>
            </a:r>
            <a:r>
              <a:rPr lang="de-DE" sz="2400" dirty="0" err="1" smtClean="0">
                <a:solidFill>
                  <a:srgbClr val="C00000"/>
                </a:solidFill>
              </a:rPr>
              <a:t>of</a:t>
            </a:r>
            <a:r>
              <a:rPr lang="de-DE" sz="2400" dirty="0" smtClean="0">
                <a:solidFill>
                  <a:srgbClr val="C00000"/>
                </a:solidFill>
              </a:rPr>
              <a:t> global CO2 </a:t>
            </a:r>
            <a:r>
              <a:rPr lang="de-DE" sz="2400" dirty="0" err="1" smtClean="0">
                <a:solidFill>
                  <a:srgbClr val="C00000"/>
                </a:solidFill>
              </a:rPr>
              <a:t>emission</a:t>
            </a:r>
            <a:r>
              <a:rPr lang="de-DE" sz="2400" dirty="0" smtClean="0">
                <a:solidFill>
                  <a:srgbClr val="C00000"/>
                </a:solidFill>
              </a:rPr>
              <a:t> per </a:t>
            </a:r>
            <a:r>
              <a:rPr lang="de-DE" sz="2400" dirty="0" err="1" smtClean="0">
                <a:solidFill>
                  <a:srgbClr val="C00000"/>
                </a:solidFill>
              </a:rPr>
              <a:t>year</a:t>
            </a:r>
            <a:r>
              <a:rPr lang="de-DE" sz="2400" dirty="0" smtClean="0">
                <a:solidFill>
                  <a:srgbClr val="C00000"/>
                </a:solidFill>
              </a:rPr>
              <a:t>, </a:t>
            </a:r>
            <a:br>
              <a:rPr lang="de-DE" sz="2400" dirty="0" smtClean="0">
                <a:solidFill>
                  <a:srgbClr val="C00000"/>
                </a:solidFill>
              </a:rPr>
            </a:br>
            <a:r>
              <a:rPr lang="de-DE" sz="2400" dirty="0" smtClean="0">
                <a:solidFill>
                  <a:srgbClr val="C00000"/>
                </a:solidFill>
              </a:rPr>
              <a:t>i.e. a partial </a:t>
            </a:r>
            <a:r>
              <a:rPr lang="de-DE" sz="2400" dirty="0" err="1" smtClean="0">
                <a:solidFill>
                  <a:srgbClr val="C00000"/>
                </a:solidFill>
              </a:rPr>
              <a:t>reduction</a:t>
            </a:r>
            <a:r>
              <a:rPr lang="de-DE" sz="2400" dirty="0" smtClean="0">
                <a:solidFill>
                  <a:srgbClr val="C00000"/>
                </a:solidFill>
              </a:rPr>
              <a:t> </a:t>
            </a:r>
            <a:r>
              <a:rPr lang="de-DE" sz="2400" dirty="0" err="1" smtClean="0">
                <a:solidFill>
                  <a:srgbClr val="C00000"/>
                </a:solidFill>
              </a:rPr>
              <a:t>of</a:t>
            </a:r>
            <a:r>
              <a:rPr lang="de-DE" sz="2400" dirty="0" smtClean="0">
                <a:solidFill>
                  <a:srgbClr val="C00000"/>
                </a:solidFill>
              </a:rPr>
              <a:t> </a:t>
            </a:r>
            <a:r>
              <a:rPr lang="de-DE" sz="2400" dirty="0" err="1" smtClean="0">
                <a:solidFill>
                  <a:srgbClr val="C00000"/>
                </a:solidFill>
              </a:rPr>
              <a:t>those</a:t>
            </a:r>
            <a:r>
              <a:rPr lang="de-DE" sz="2400" dirty="0" smtClean="0">
                <a:solidFill>
                  <a:srgbClr val="C00000"/>
                </a:solidFill>
              </a:rPr>
              <a:t> 5% </a:t>
            </a:r>
            <a:r>
              <a:rPr lang="de-DE" sz="2400" dirty="0" err="1" smtClean="0">
                <a:solidFill>
                  <a:srgbClr val="C00000"/>
                </a:solidFill>
              </a:rPr>
              <a:t>does</a:t>
            </a:r>
            <a:r>
              <a:rPr lang="de-DE" sz="2400" dirty="0" smtClean="0">
                <a:solidFill>
                  <a:srgbClr val="C00000"/>
                </a:solidFill>
              </a:rPr>
              <a:t> not </a:t>
            </a:r>
            <a:r>
              <a:rPr lang="de-DE" sz="2400" dirty="0" err="1" smtClean="0">
                <a:solidFill>
                  <a:srgbClr val="C00000"/>
                </a:solidFill>
              </a:rPr>
              <a:t>make</a:t>
            </a:r>
            <a:r>
              <a:rPr lang="de-DE" sz="2400" dirty="0" smtClean="0">
                <a:solidFill>
                  <a:srgbClr val="C00000"/>
                </a:solidFill>
              </a:rPr>
              <a:t> a </a:t>
            </a:r>
            <a:r>
              <a:rPr lang="de-DE" sz="2400" dirty="0" err="1" smtClean="0">
                <a:solidFill>
                  <a:srgbClr val="C00000"/>
                </a:solidFill>
              </a:rPr>
              <a:t>significant</a:t>
            </a:r>
            <a:r>
              <a:rPr lang="de-DE" sz="2400" dirty="0" smtClean="0">
                <a:solidFill>
                  <a:srgbClr val="C00000"/>
                </a:solidFill>
              </a:rPr>
              <a:t> </a:t>
            </a:r>
            <a:r>
              <a:rPr lang="de-DE" sz="2400" dirty="0" err="1" smtClean="0">
                <a:solidFill>
                  <a:srgbClr val="C00000"/>
                </a:solidFill>
              </a:rPr>
              <a:t>difference</a:t>
            </a:r>
            <a:r>
              <a:rPr lang="de-DE" sz="2400" dirty="0" smtClean="0">
                <a:solidFill>
                  <a:srgbClr val="C00000"/>
                </a:solidFill>
              </a:rPr>
              <a:t> </a:t>
            </a:r>
            <a:endParaRPr lang="de-DE" sz="2400" dirty="0">
              <a:solidFill>
                <a:srgbClr val="C00000"/>
              </a:solidFill>
            </a:endParaRPr>
          </a:p>
        </p:txBody>
      </p:sp>
      <p:sp>
        <p:nvSpPr>
          <p:cNvPr id="9" name="Textfeld 8"/>
          <p:cNvSpPr txBox="1"/>
          <p:nvPr/>
        </p:nvSpPr>
        <p:spPr>
          <a:xfrm>
            <a:off x="3103200" y="2754562"/>
            <a:ext cx="806888" cy="523220"/>
          </a:xfrm>
          <a:prstGeom prst="rect">
            <a:avLst/>
          </a:prstGeom>
          <a:noFill/>
        </p:spPr>
        <p:txBody>
          <a:bodyPr wrap="none" rtlCol="0">
            <a:spAutoFit/>
          </a:bodyPr>
          <a:lstStyle/>
          <a:p>
            <a:r>
              <a:rPr lang="de-DE" sz="2800" dirty="0" smtClean="0">
                <a:solidFill>
                  <a:srgbClr val="C00000"/>
                </a:solidFill>
              </a:rPr>
              <a:t>Cars</a:t>
            </a:r>
            <a:endParaRPr lang="de-DE" sz="2800" dirty="0">
              <a:solidFill>
                <a:srgbClr val="C00000"/>
              </a:solidFill>
            </a:endParaRPr>
          </a:p>
        </p:txBody>
      </p:sp>
      <p:sp>
        <p:nvSpPr>
          <p:cNvPr id="10" name="Textfeld 9"/>
          <p:cNvSpPr txBox="1"/>
          <p:nvPr/>
        </p:nvSpPr>
        <p:spPr>
          <a:xfrm>
            <a:off x="90535" y="6249298"/>
            <a:ext cx="12056506" cy="430887"/>
          </a:xfrm>
          <a:prstGeom prst="rect">
            <a:avLst/>
          </a:prstGeom>
          <a:noFill/>
        </p:spPr>
        <p:txBody>
          <a:bodyPr wrap="none" rtlCol="0">
            <a:spAutoFit/>
          </a:bodyPr>
          <a:lstStyle/>
          <a:p>
            <a:r>
              <a:rPr lang="de-DE" sz="1100" dirty="0" smtClean="0"/>
              <a:t>Note: </a:t>
            </a:r>
            <a:r>
              <a:rPr lang="de-DE" sz="1100" dirty="0" err="1" smtClean="0"/>
              <a:t>Figures</a:t>
            </a:r>
            <a:r>
              <a:rPr lang="de-DE" sz="1100" dirty="0" smtClean="0"/>
              <a:t>  </a:t>
            </a:r>
            <a:r>
              <a:rPr lang="de-DE" sz="1100" dirty="0" err="1" smtClean="0"/>
              <a:t>for</a:t>
            </a:r>
            <a:r>
              <a:rPr lang="de-DE" sz="1100" dirty="0" smtClean="0"/>
              <a:t> CO2 </a:t>
            </a:r>
            <a:r>
              <a:rPr lang="de-DE" sz="1100" dirty="0" err="1" smtClean="0"/>
              <a:t>emissions</a:t>
            </a:r>
            <a:r>
              <a:rPr lang="de-DE" sz="1100" dirty="0" smtClean="0"/>
              <a:t> </a:t>
            </a:r>
            <a:r>
              <a:rPr lang="de-DE" sz="1100" dirty="0" err="1" smtClean="0"/>
              <a:t>vary</a:t>
            </a:r>
            <a:r>
              <a:rPr lang="de-DE" sz="1100" dirty="0" smtClean="0"/>
              <a:t> a </a:t>
            </a:r>
            <a:r>
              <a:rPr lang="de-DE" sz="1100" dirty="0" err="1" smtClean="0"/>
              <a:t>lot</a:t>
            </a:r>
            <a:r>
              <a:rPr lang="de-DE" sz="1100" dirty="0" smtClean="0"/>
              <a:t> </a:t>
            </a:r>
            <a:r>
              <a:rPr lang="de-DE" sz="1100" dirty="0" err="1" smtClean="0"/>
              <a:t>by</a:t>
            </a:r>
            <a:r>
              <a:rPr lang="de-DE" sz="1100" dirty="0" smtClean="0"/>
              <a:t> </a:t>
            </a:r>
            <a:r>
              <a:rPr lang="de-DE" sz="1100" dirty="0" err="1" smtClean="0"/>
              <a:t>source</a:t>
            </a:r>
            <a:r>
              <a:rPr lang="de-DE" sz="1100" dirty="0" smtClean="0"/>
              <a:t>. Also, </a:t>
            </a:r>
            <a:r>
              <a:rPr lang="de-DE" sz="1100" dirty="0" err="1" smtClean="0"/>
              <a:t>some</a:t>
            </a:r>
            <a:r>
              <a:rPr lang="de-DE" sz="1100" dirty="0" smtClean="0"/>
              <a:t> </a:t>
            </a:r>
            <a:r>
              <a:rPr lang="de-DE" sz="1100" dirty="0" err="1" smtClean="0"/>
              <a:t>gasses</a:t>
            </a:r>
            <a:r>
              <a:rPr lang="de-DE" sz="1100" dirty="0" smtClean="0"/>
              <a:t>, </a:t>
            </a:r>
            <a:r>
              <a:rPr lang="de-DE" sz="1100" dirty="0" err="1" smtClean="0"/>
              <a:t>although</a:t>
            </a:r>
            <a:r>
              <a:rPr lang="de-DE" sz="1100" dirty="0" smtClean="0"/>
              <a:t> </a:t>
            </a:r>
            <a:r>
              <a:rPr lang="de-DE" sz="1100" dirty="0" err="1" smtClean="0"/>
              <a:t>available</a:t>
            </a:r>
            <a:r>
              <a:rPr lang="de-DE" sz="1100" dirty="0" smtClean="0"/>
              <a:t> in larger </a:t>
            </a:r>
            <a:r>
              <a:rPr lang="de-DE" sz="1100" dirty="0" err="1" smtClean="0"/>
              <a:t>quantities</a:t>
            </a:r>
            <a:r>
              <a:rPr lang="de-DE" sz="1100" dirty="0" smtClean="0"/>
              <a:t> </a:t>
            </a:r>
            <a:r>
              <a:rPr lang="de-DE" sz="1100" dirty="0" err="1" smtClean="0"/>
              <a:t>affect</a:t>
            </a:r>
            <a:r>
              <a:rPr lang="de-DE" sz="1100" dirty="0" smtClean="0"/>
              <a:t> </a:t>
            </a:r>
            <a:r>
              <a:rPr lang="de-DE" sz="1100" dirty="0" err="1" smtClean="0"/>
              <a:t>the</a:t>
            </a:r>
            <a:r>
              <a:rPr lang="de-DE" sz="1100" dirty="0" smtClean="0"/>
              <a:t> </a:t>
            </a:r>
            <a:r>
              <a:rPr lang="de-DE" sz="1100" dirty="0" err="1" smtClean="0"/>
              <a:t>warming</a:t>
            </a:r>
            <a:r>
              <a:rPr lang="de-DE" sz="1100" dirty="0" smtClean="0"/>
              <a:t> </a:t>
            </a:r>
            <a:r>
              <a:rPr lang="de-DE" sz="1100" dirty="0" err="1" smtClean="0"/>
              <a:t>less</a:t>
            </a:r>
            <a:r>
              <a:rPr lang="de-DE" sz="1100" dirty="0" smtClean="0"/>
              <a:t> </a:t>
            </a:r>
            <a:r>
              <a:rPr lang="de-DE" sz="1100" dirty="0" err="1" smtClean="0"/>
              <a:t>than</a:t>
            </a:r>
            <a:r>
              <a:rPr lang="de-DE" sz="1100" dirty="0" smtClean="0"/>
              <a:t> </a:t>
            </a:r>
            <a:r>
              <a:rPr lang="de-DE" sz="1100" dirty="0" err="1" smtClean="0"/>
              <a:t>others</a:t>
            </a:r>
            <a:r>
              <a:rPr lang="de-DE" sz="1100" dirty="0" smtClean="0"/>
              <a:t>, </a:t>
            </a:r>
            <a:r>
              <a:rPr lang="de-DE" sz="1100" dirty="0" err="1" smtClean="0"/>
              <a:t>hence</a:t>
            </a:r>
            <a:r>
              <a:rPr lang="de-DE" sz="1100" dirty="0" smtClean="0"/>
              <a:t> </a:t>
            </a:r>
            <a:r>
              <a:rPr lang="de-DE" sz="1100" dirty="0" err="1" smtClean="0"/>
              <a:t>the</a:t>
            </a:r>
            <a:r>
              <a:rPr lang="de-DE" sz="1100" dirty="0" smtClean="0"/>
              <a:t> +/- </a:t>
            </a:r>
            <a:r>
              <a:rPr lang="de-DE" sz="1100" dirty="0" err="1" smtClean="0"/>
              <a:t>estimates</a:t>
            </a:r>
            <a:r>
              <a:rPr lang="de-DE" sz="1100" dirty="0" smtClean="0"/>
              <a:t>. The total </a:t>
            </a:r>
            <a:r>
              <a:rPr lang="de-DE" sz="1100" dirty="0" err="1" smtClean="0"/>
              <a:t>situation</a:t>
            </a:r>
            <a:r>
              <a:rPr lang="de-DE" sz="1100" dirty="0" smtClean="0"/>
              <a:t> </a:t>
            </a:r>
            <a:r>
              <a:rPr lang="de-DE" sz="1100" dirty="0" err="1" smtClean="0"/>
              <a:t>is</a:t>
            </a:r>
            <a:r>
              <a:rPr lang="de-DE" sz="1100" dirty="0" smtClean="0"/>
              <a:t> </a:t>
            </a:r>
            <a:r>
              <a:rPr lang="de-DE" sz="1100" dirty="0" err="1" smtClean="0"/>
              <a:t>more</a:t>
            </a:r>
            <a:r>
              <a:rPr lang="de-DE" sz="1100" dirty="0" smtClean="0"/>
              <a:t> </a:t>
            </a:r>
            <a:r>
              <a:rPr lang="de-DE" sz="1100" dirty="0" err="1" smtClean="0"/>
              <a:t>complex</a:t>
            </a:r>
            <a:endParaRPr lang="de-DE" sz="1100" dirty="0" smtClean="0"/>
          </a:p>
          <a:p>
            <a:r>
              <a:rPr lang="de-DE" sz="1100" dirty="0" err="1" smtClean="0"/>
              <a:t>than</a:t>
            </a:r>
            <a:r>
              <a:rPr lang="de-DE" sz="1100" dirty="0" smtClean="0"/>
              <a:t> </a:t>
            </a:r>
            <a:r>
              <a:rPr lang="de-DE" sz="1100" dirty="0" err="1" smtClean="0"/>
              <a:t>can</a:t>
            </a:r>
            <a:r>
              <a:rPr lang="de-DE" sz="1100" dirty="0" smtClean="0"/>
              <a:t> </a:t>
            </a:r>
            <a:r>
              <a:rPr lang="de-DE" sz="1100" dirty="0" err="1" smtClean="0"/>
              <a:t>be</a:t>
            </a:r>
            <a:r>
              <a:rPr lang="de-DE" sz="1100" dirty="0" smtClean="0"/>
              <a:t> </a:t>
            </a:r>
            <a:r>
              <a:rPr lang="de-DE" sz="1100" dirty="0" err="1" smtClean="0"/>
              <a:t>described</a:t>
            </a:r>
            <a:r>
              <a:rPr lang="de-DE" sz="1100" dirty="0"/>
              <a:t> </a:t>
            </a:r>
            <a:r>
              <a:rPr lang="de-DE" sz="1100" dirty="0" err="1" smtClean="0"/>
              <a:t>here</a:t>
            </a:r>
            <a:r>
              <a:rPr lang="de-DE" sz="1100" dirty="0" smtClean="0"/>
              <a:t>. </a:t>
            </a:r>
            <a:r>
              <a:rPr lang="de-DE" sz="1100" dirty="0" err="1" smtClean="0"/>
              <a:t>One</a:t>
            </a:r>
            <a:r>
              <a:rPr lang="de-DE" sz="1100" dirty="0" smtClean="0"/>
              <a:t> </a:t>
            </a:r>
            <a:r>
              <a:rPr lang="de-DE" sz="1100" dirty="0" err="1" smtClean="0"/>
              <a:t>example</a:t>
            </a:r>
            <a:r>
              <a:rPr lang="de-DE" sz="1100" dirty="0" smtClean="0"/>
              <a:t> </a:t>
            </a:r>
            <a:r>
              <a:rPr lang="de-DE" sz="1100" dirty="0" err="1" smtClean="0"/>
              <a:t>should</a:t>
            </a:r>
            <a:r>
              <a:rPr lang="de-DE" sz="1100" dirty="0" smtClean="0"/>
              <a:t> </a:t>
            </a:r>
            <a:r>
              <a:rPr lang="de-DE" sz="1100" dirty="0" err="1" smtClean="0"/>
              <a:t>be</a:t>
            </a:r>
            <a:r>
              <a:rPr lang="de-DE" sz="1100" dirty="0" smtClean="0"/>
              <a:t> </a:t>
            </a:r>
            <a:r>
              <a:rPr lang="de-DE" sz="1100" dirty="0" err="1" smtClean="0"/>
              <a:t>enough</a:t>
            </a:r>
            <a:r>
              <a:rPr lang="de-DE" sz="1100" dirty="0" smtClean="0"/>
              <a:t>: The large </a:t>
            </a:r>
            <a:r>
              <a:rPr lang="de-DE" sz="1100" dirty="0" err="1" smtClean="0"/>
              <a:t>forest</a:t>
            </a:r>
            <a:r>
              <a:rPr lang="de-DE" sz="1100" dirty="0" smtClean="0"/>
              <a:t> </a:t>
            </a:r>
            <a:r>
              <a:rPr lang="de-DE" sz="1100" dirty="0" err="1" smtClean="0"/>
              <a:t>fires</a:t>
            </a:r>
            <a:r>
              <a:rPr lang="de-DE" sz="1100" dirty="0" smtClean="0"/>
              <a:t> in </a:t>
            </a:r>
            <a:r>
              <a:rPr lang="de-DE" sz="1100" dirty="0" err="1" smtClean="0"/>
              <a:t>Siberia</a:t>
            </a:r>
            <a:r>
              <a:rPr lang="de-DE" sz="1100" dirty="0" smtClean="0"/>
              <a:t> in 2019 </a:t>
            </a:r>
            <a:r>
              <a:rPr lang="de-DE" sz="1100" dirty="0" err="1" smtClean="0"/>
              <a:t>have</a:t>
            </a:r>
            <a:r>
              <a:rPr lang="de-DE" sz="1100" dirty="0" smtClean="0"/>
              <a:t> </a:t>
            </a:r>
            <a:r>
              <a:rPr lang="de-DE" sz="1100" dirty="0" err="1" smtClean="0"/>
              <a:t>created</a:t>
            </a:r>
            <a:r>
              <a:rPr lang="de-DE" sz="1100" dirty="0" smtClean="0"/>
              <a:t> </a:t>
            </a:r>
            <a:r>
              <a:rPr lang="de-DE" sz="1100" dirty="0" err="1" smtClean="0"/>
              <a:t>enormous</a:t>
            </a:r>
            <a:r>
              <a:rPr lang="de-DE" sz="1100" dirty="0" smtClean="0"/>
              <a:t> </a:t>
            </a:r>
            <a:r>
              <a:rPr lang="de-DE" sz="1100" dirty="0" err="1" smtClean="0"/>
              <a:t>amounts</a:t>
            </a:r>
            <a:r>
              <a:rPr lang="de-DE" sz="1100" dirty="0" smtClean="0"/>
              <a:t> </a:t>
            </a:r>
            <a:r>
              <a:rPr lang="de-DE" sz="1100" dirty="0" err="1" smtClean="0"/>
              <a:t>of</a:t>
            </a:r>
            <a:r>
              <a:rPr lang="de-DE" sz="1100" dirty="0" smtClean="0"/>
              <a:t> CO2, </a:t>
            </a:r>
            <a:r>
              <a:rPr lang="de-DE" sz="1100" dirty="0" err="1" smtClean="0"/>
              <a:t>yet</a:t>
            </a:r>
            <a:r>
              <a:rPr lang="de-DE" sz="1100" dirty="0" smtClean="0"/>
              <a:t> </a:t>
            </a:r>
            <a:r>
              <a:rPr lang="de-DE" sz="1100" dirty="0" err="1" smtClean="0"/>
              <a:t>the</a:t>
            </a:r>
            <a:r>
              <a:rPr lang="de-DE" sz="1100" dirty="0" smtClean="0"/>
              <a:t> </a:t>
            </a:r>
            <a:r>
              <a:rPr lang="de-DE" sz="1100" dirty="0" err="1" smtClean="0"/>
              <a:t>re-growth</a:t>
            </a:r>
            <a:r>
              <a:rPr lang="de-DE" sz="1100" dirty="0" smtClean="0"/>
              <a:t> will </a:t>
            </a:r>
            <a:r>
              <a:rPr lang="de-DE" sz="1100" dirty="0" err="1" smtClean="0"/>
              <a:t>take</a:t>
            </a:r>
            <a:r>
              <a:rPr lang="de-DE" sz="1100" dirty="0" smtClean="0"/>
              <a:t> care </a:t>
            </a:r>
            <a:r>
              <a:rPr lang="de-DE" sz="1100" dirty="0" err="1" smtClean="0"/>
              <a:t>of</a:t>
            </a:r>
            <a:r>
              <a:rPr lang="de-DE" sz="1100" dirty="0" smtClean="0"/>
              <a:t> </a:t>
            </a:r>
            <a:r>
              <a:rPr lang="de-DE" sz="1100" dirty="0" err="1" smtClean="0"/>
              <a:t>some</a:t>
            </a:r>
            <a:r>
              <a:rPr lang="de-DE" sz="1100" dirty="0" smtClean="0"/>
              <a:t> </a:t>
            </a:r>
            <a:r>
              <a:rPr lang="de-DE" sz="1100" dirty="0" err="1" smtClean="0"/>
              <a:t>of</a:t>
            </a:r>
            <a:r>
              <a:rPr lang="de-DE" sz="1100" dirty="0" smtClean="0"/>
              <a:t> </a:t>
            </a:r>
            <a:r>
              <a:rPr lang="de-DE" sz="1100" dirty="0" err="1" smtClean="0"/>
              <a:t>it!</a:t>
            </a:r>
            <a:endParaRPr lang="de-DE" sz="1100" dirty="0"/>
          </a:p>
        </p:txBody>
      </p:sp>
    </p:spTree>
    <p:extLst>
      <p:ext uri="{BB962C8B-B14F-4D97-AF65-F5344CB8AC3E}">
        <p14:creationId xmlns:p14="http://schemas.microsoft.com/office/powerpoint/2010/main" val="29670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33349" y="1793170"/>
            <a:ext cx="11744325" cy="3416320"/>
          </a:xfrm>
          <a:prstGeom prst="rect">
            <a:avLst/>
          </a:prstGeom>
          <a:noFill/>
        </p:spPr>
        <p:txBody>
          <a:bodyPr wrap="square" rtlCol="0">
            <a:spAutoFit/>
          </a:bodyPr>
          <a:lstStyle/>
          <a:p>
            <a:r>
              <a:rPr lang="de-DE" sz="2400" dirty="0" smtClean="0"/>
              <a:t>--- </a:t>
            </a:r>
            <a:r>
              <a:rPr lang="de-DE" sz="2400" dirty="0" err="1" smtClean="0"/>
              <a:t>For</a:t>
            </a:r>
            <a:r>
              <a:rPr lang="de-DE" sz="2400" dirty="0" smtClean="0"/>
              <a:t> </a:t>
            </a:r>
            <a:r>
              <a:rPr lang="de-DE" sz="2400" dirty="0" err="1" smtClean="0"/>
              <a:t>the</a:t>
            </a:r>
            <a:r>
              <a:rPr lang="de-DE" sz="2400" dirty="0" smtClean="0"/>
              <a:t> </a:t>
            </a:r>
            <a:r>
              <a:rPr lang="de-DE" sz="2400" dirty="0" err="1" smtClean="0"/>
              <a:t>communicative</a:t>
            </a:r>
            <a:r>
              <a:rPr lang="de-DE" sz="2400" dirty="0" smtClean="0"/>
              <a:t> </a:t>
            </a:r>
            <a:r>
              <a:rPr lang="de-DE" sz="2400" dirty="0" err="1" smtClean="0"/>
              <a:t>types</a:t>
            </a:r>
            <a:r>
              <a:rPr lang="de-DE" sz="2400" dirty="0" smtClean="0"/>
              <a:t> </a:t>
            </a:r>
            <a:r>
              <a:rPr lang="de-DE" sz="2400" dirty="0" err="1" smtClean="0"/>
              <a:t>who</a:t>
            </a:r>
            <a:r>
              <a:rPr lang="de-DE" sz="2400" dirty="0" smtClean="0"/>
              <a:t> care </a:t>
            </a:r>
            <a:r>
              <a:rPr lang="de-DE" sz="2400" dirty="0" err="1" smtClean="0"/>
              <a:t>for</a:t>
            </a:r>
            <a:r>
              <a:rPr lang="de-DE" sz="2400" dirty="0" smtClean="0"/>
              <a:t> </a:t>
            </a:r>
            <a:r>
              <a:rPr lang="de-DE" sz="2400" dirty="0" err="1" smtClean="0"/>
              <a:t>others</a:t>
            </a:r>
            <a:r>
              <a:rPr lang="de-DE" sz="2400" dirty="0" smtClean="0"/>
              <a:t> </a:t>
            </a:r>
            <a:r>
              <a:rPr lang="de-DE" sz="2400" dirty="0" err="1" smtClean="0"/>
              <a:t>make</a:t>
            </a:r>
            <a:r>
              <a:rPr lang="de-DE" sz="2400" dirty="0" smtClean="0"/>
              <a:t> </a:t>
            </a:r>
            <a:r>
              <a:rPr lang="de-DE" sz="2400" dirty="0" err="1" smtClean="0"/>
              <a:t>sure</a:t>
            </a:r>
            <a:r>
              <a:rPr lang="de-DE" sz="2400" dirty="0" smtClean="0"/>
              <a:t> </a:t>
            </a:r>
            <a:r>
              <a:rPr lang="de-DE" sz="2400" dirty="0" err="1" smtClean="0"/>
              <a:t>they</a:t>
            </a:r>
            <a:r>
              <a:rPr lang="de-DE" sz="2400" dirty="0" smtClean="0"/>
              <a:t> </a:t>
            </a:r>
            <a:r>
              <a:rPr lang="de-DE" sz="2400" dirty="0" err="1" smtClean="0"/>
              <a:t>are</a:t>
            </a:r>
            <a:r>
              <a:rPr lang="de-DE" sz="2400" dirty="0" smtClean="0"/>
              <a:t> </a:t>
            </a:r>
            <a:r>
              <a:rPr lang="de-DE" sz="2400" dirty="0" err="1" smtClean="0"/>
              <a:t>led</a:t>
            </a:r>
            <a:r>
              <a:rPr lang="de-DE" sz="2400" dirty="0" smtClean="0"/>
              <a:t> </a:t>
            </a:r>
            <a:r>
              <a:rPr lang="de-DE" sz="2400" dirty="0" err="1" smtClean="0"/>
              <a:t>to</a:t>
            </a:r>
            <a:r>
              <a:rPr lang="de-DE" sz="2400" dirty="0" smtClean="0"/>
              <a:t> </a:t>
            </a:r>
            <a:r>
              <a:rPr lang="de-DE" sz="2400" dirty="0" err="1" smtClean="0"/>
              <a:t>jobs</a:t>
            </a:r>
            <a:r>
              <a:rPr lang="de-DE" sz="2400" dirty="0" smtClean="0"/>
              <a:t> </a:t>
            </a:r>
            <a:r>
              <a:rPr lang="de-DE" sz="2400" dirty="0" err="1" smtClean="0"/>
              <a:t>dealing</a:t>
            </a:r>
            <a:r>
              <a:rPr lang="de-DE" sz="2400" dirty="0" smtClean="0"/>
              <a:t> </a:t>
            </a:r>
            <a:r>
              <a:rPr lang="de-DE" sz="2400" dirty="0" err="1" smtClean="0"/>
              <a:t>with</a:t>
            </a:r>
            <a:r>
              <a:rPr lang="de-DE" sz="2400" dirty="0" smtClean="0"/>
              <a:t> </a:t>
            </a:r>
            <a:r>
              <a:rPr lang="de-DE" sz="2400" dirty="0" err="1" smtClean="0"/>
              <a:t>people</a:t>
            </a:r>
            <a:r>
              <a:rPr lang="de-DE" sz="2400" dirty="0" smtClean="0"/>
              <a:t>: </a:t>
            </a:r>
            <a:r>
              <a:rPr lang="de-DE" sz="2400" dirty="0" err="1" smtClean="0"/>
              <a:t>Teachers</a:t>
            </a:r>
            <a:r>
              <a:rPr lang="de-DE" sz="2400" dirty="0" smtClean="0"/>
              <a:t> in </a:t>
            </a:r>
            <a:r>
              <a:rPr lang="de-DE" sz="2400" dirty="0" err="1" smtClean="0"/>
              <a:t>schools</a:t>
            </a:r>
            <a:r>
              <a:rPr lang="de-DE" sz="2400" dirty="0" smtClean="0"/>
              <a:t> </a:t>
            </a:r>
            <a:r>
              <a:rPr lang="de-DE" sz="2400" dirty="0" err="1" smtClean="0"/>
              <a:t>and</a:t>
            </a:r>
            <a:r>
              <a:rPr lang="de-DE" sz="2400" dirty="0" smtClean="0"/>
              <a:t> </a:t>
            </a:r>
            <a:r>
              <a:rPr lang="de-DE" sz="2400" dirty="0" err="1" smtClean="0"/>
              <a:t>kindergarten</a:t>
            </a:r>
            <a:r>
              <a:rPr lang="de-DE" sz="2400" dirty="0" smtClean="0"/>
              <a:t>, </a:t>
            </a:r>
            <a:r>
              <a:rPr lang="de-DE" sz="2400" dirty="0" err="1" smtClean="0"/>
              <a:t>medical</a:t>
            </a:r>
            <a:r>
              <a:rPr lang="de-DE" sz="2400" dirty="0" smtClean="0"/>
              <a:t> </a:t>
            </a:r>
            <a:r>
              <a:rPr lang="de-DE" sz="2400" dirty="0" err="1" smtClean="0"/>
              <a:t>helpers</a:t>
            </a:r>
            <a:r>
              <a:rPr lang="de-DE" sz="2400" dirty="0" smtClean="0"/>
              <a:t>, </a:t>
            </a:r>
            <a:r>
              <a:rPr lang="de-DE" sz="2400" dirty="0" err="1" smtClean="0"/>
              <a:t>helping</a:t>
            </a:r>
            <a:r>
              <a:rPr lang="de-DE" sz="2400" dirty="0" smtClean="0"/>
              <a:t> </a:t>
            </a:r>
            <a:r>
              <a:rPr lang="de-DE" sz="2400" dirty="0" err="1" smtClean="0"/>
              <a:t>handicapped</a:t>
            </a:r>
            <a:r>
              <a:rPr lang="de-DE" sz="2400" dirty="0" smtClean="0"/>
              <a:t> </a:t>
            </a:r>
            <a:r>
              <a:rPr lang="de-DE" sz="2400" dirty="0" err="1" smtClean="0"/>
              <a:t>persons</a:t>
            </a:r>
            <a:r>
              <a:rPr lang="de-DE" sz="2400" dirty="0" smtClean="0"/>
              <a:t>, </a:t>
            </a:r>
            <a:r>
              <a:rPr lang="de-DE" sz="2400" dirty="0" err="1" smtClean="0"/>
              <a:t>looking</a:t>
            </a:r>
            <a:r>
              <a:rPr lang="de-DE" sz="2400" dirty="0" smtClean="0"/>
              <a:t> after sick </a:t>
            </a:r>
            <a:r>
              <a:rPr lang="de-DE" sz="2400" dirty="0" err="1" smtClean="0"/>
              <a:t>or</a:t>
            </a:r>
            <a:r>
              <a:rPr lang="de-DE" sz="2400" dirty="0" smtClean="0"/>
              <a:t> </a:t>
            </a:r>
            <a:r>
              <a:rPr lang="de-DE" sz="2400" dirty="0" err="1" smtClean="0"/>
              <a:t>lonesome</a:t>
            </a:r>
            <a:r>
              <a:rPr lang="de-DE" sz="2400" dirty="0" smtClean="0"/>
              <a:t> </a:t>
            </a:r>
            <a:r>
              <a:rPr lang="de-DE" sz="2400" dirty="0" err="1" smtClean="0"/>
              <a:t>or</a:t>
            </a:r>
            <a:r>
              <a:rPr lang="de-DE" sz="2400" dirty="0" smtClean="0"/>
              <a:t> </a:t>
            </a:r>
            <a:r>
              <a:rPr lang="de-DE" sz="2400" dirty="0" err="1" smtClean="0"/>
              <a:t>elderly</a:t>
            </a:r>
            <a:r>
              <a:rPr lang="de-DE" sz="2400" dirty="0" smtClean="0"/>
              <a:t> </a:t>
            </a:r>
            <a:r>
              <a:rPr lang="de-DE" sz="2400" dirty="0" err="1" smtClean="0"/>
              <a:t>people</a:t>
            </a:r>
            <a:r>
              <a:rPr lang="de-DE" sz="2400" dirty="0" smtClean="0"/>
              <a:t>, ….</a:t>
            </a:r>
          </a:p>
          <a:p>
            <a:endParaRPr lang="de-DE" sz="2400" dirty="0" smtClean="0"/>
          </a:p>
          <a:p>
            <a:r>
              <a:rPr lang="de-DE" sz="2400" dirty="0" smtClean="0"/>
              <a:t>--- </a:t>
            </a:r>
            <a:r>
              <a:rPr lang="de-DE" sz="2400" dirty="0" err="1" smtClean="0"/>
              <a:t>For</a:t>
            </a:r>
            <a:r>
              <a:rPr lang="de-DE" sz="2400" dirty="0" smtClean="0"/>
              <a:t> </a:t>
            </a:r>
            <a:r>
              <a:rPr lang="de-DE" sz="2400" dirty="0" err="1" smtClean="0"/>
              <a:t>those</a:t>
            </a:r>
            <a:r>
              <a:rPr lang="de-DE" sz="2400" dirty="0" smtClean="0"/>
              <a:t> </a:t>
            </a:r>
            <a:r>
              <a:rPr lang="de-DE" sz="2400" dirty="0" err="1" smtClean="0"/>
              <a:t>with</a:t>
            </a:r>
            <a:r>
              <a:rPr lang="de-DE" sz="2400" dirty="0" smtClean="0"/>
              <a:t> </a:t>
            </a:r>
            <a:r>
              <a:rPr lang="de-DE" sz="2400" dirty="0" err="1" smtClean="0"/>
              <a:t>manual</a:t>
            </a:r>
            <a:r>
              <a:rPr lang="de-DE" sz="2400" dirty="0" smtClean="0"/>
              <a:t> </a:t>
            </a:r>
            <a:r>
              <a:rPr lang="de-DE" sz="2400" dirty="0" err="1" smtClean="0"/>
              <a:t>talents</a:t>
            </a:r>
            <a:r>
              <a:rPr lang="de-DE" sz="2400" dirty="0" smtClean="0"/>
              <a:t>: </a:t>
            </a:r>
            <a:r>
              <a:rPr lang="de-DE" sz="2400" dirty="0" err="1" smtClean="0"/>
              <a:t>Let</a:t>
            </a:r>
            <a:r>
              <a:rPr lang="de-DE" sz="2400" dirty="0" smtClean="0"/>
              <a:t> </a:t>
            </a:r>
            <a:r>
              <a:rPr lang="de-DE" sz="2400" dirty="0" err="1" smtClean="0"/>
              <a:t>us</a:t>
            </a:r>
            <a:r>
              <a:rPr lang="de-DE" sz="2400" dirty="0" smtClean="0"/>
              <a:t> </a:t>
            </a:r>
            <a:r>
              <a:rPr lang="de-DE" sz="2400" dirty="0" err="1" smtClean="0"/>
              <a:t>revive</a:t>
            </a:r>
            <a:r>
              <a:rPr lang="de-DE" sz="2400" dirty="0" smtClean="0"/>
              <a:t> </a:t>
            </a:r>
            <a:r>
              <a:rPr lang="de-DE" sz="2400" dirty="0" err="1" smtClean="0"/>
              <a:t>handicrafting</a:t>
            </a:r>
            <a:r>
              <a:rPr lang="de-DE" sz="2400" dirty="0" smtClean="0"/>
              <a:t>, </a:t>
            </a:r>
            <a:r>
              <a:rPr lang="de-DE" sz="2400" dirty="0" err="1" smtClean="0"/>
              <a:t>repairshops</a:t>
            </a:r>
            <a:r>
              <a:rPr lang="de-DE" sz="2400" dirty="0" smtClean="0"/>
              <a:t>, </a:t>
            </a:r>
            <a:r>
              <a:rPr lang="de-DE" sz="2400" dirty="0" err="1" smtClean="0"/>
              <a:t>repair</a:t>
            </a:r>
            <a:r>
              <a:rPr lang="de-DE" sz="2400" dirty="0" smtClean="0"/>
              <a:t> </a:t>
            </a:r>
            <a:r>
              <a:rPr lang="de-DE" sz="2400" dirty="0" err="1" smtClean="0"/>
              <a:t>rather</a:t>
            </a:r>
            <a:r>
              <a:rPr lang="de-DE" sz="2400" dirty="0" smtClean="0"/>
              <a:t> </a:t>
            </a:r>
            <a:r>
              <a:rPr lang="de-DE" sz="2400" dirty="0" err="1" smtClean="0"/>
              <a:t>than</a:t>
            </a:r>
            <a:r>
              <a:rPr lang="de-DE" sz="2400" dirty="0" smtClean="0"/>
              <a:t> </a:t>
            </a:r>
            <a:r>
              <a:rPr lang="de-DE" sz="2400" dirty="0" err="1" smtClean="0"/>
              <a:t>displace</a:t>
            </a:r>
            <a:r>
              <a:rPr lang="de-DE" sz="2400" dirty="0"/>
              <a:t> </a:t>
            </a:r>
            <a:r>
              <a:rPr lang="de-DE" sz="2400" dirty="0" err="1" smtClean="0"/>
              <a:t>prodcuts</a:t>
            </a:r>
            <a:r>
              <a:rPr lang="de-DE" sz="2400" dirty="0" smtClean="0"/>
              <a:t>, </a:t>
            </a:r>
            <a:r>
              <a:rPr lang="de-DE" sz="2400" dirty="0" err="1" smtClean="0"/>
              <a:t>small</a:t>
            </a:r>
            <a:r>
              <a:rPr lang="de-DE" sz="2400" dirty="0" smtClean="0"/>
              <a:t> </a:t>
            </a:r>
            <a:r>
              <a:rPr lang="de-DE" sz="2400" dirty="0" err="1" smtClean="0"/>
              <a:t>scale</a:t>
            </a:r>
            <a:r>
              <a:rPr lang="de-DE" sz="2400" dirty="0" smtClean="0"/>
              <a:t> </a:t>
            </a:r>
            <a:r>
              <a:rPr lang="de-DE" sz="2400" dirty="0" err="1" smtClean="0"/>
              <a:t>gardening</a:t>
            </a:r>
            <a:r>
              <a:rPr lang="de-DE" sz="2400" dirty="0" smtClean="0"/>
              <a:t>, </a:t>
            </a:r>
            <a:r>
              <a:rPr lang="de-DE" sz="2400" dirty="0" err="1" smtClean="0"/>
              <a:t>create</a:t>
            </a:r>
            <a:r>
              <a:rPr lang="de-DE" sz="2400" dirty="0" smtClean="0"/>
              <a:t> </a:t>
            </a:r>
            <a:r>
              <a:rPr lang="de-DE" sz="2400" dirty="0" err="1" smtClean="0"/>
              <a:t>art</a:t>
            </a:r>
            <a:r>
              <a:rPr lang="de-DE" sz="2400" dirty="0" smtClean="0"/>
              <a:t>, </a:t>
            </a:r>
            <a:r>
              <a:rPr lang="de-DE" sz="2400" dirty="0" err="1" smtClean="0"/>
              <a:t>regionalize</a:t>
            </a:r>
            <a:r>
              <a:rPr lang="de-DE" sz="2400" dirty="0" smtClean="0"/>
              <a:t> </a:t>
            </a:r>
            <a:r>
              <a:rPr lang="de-DE" sz="2400" dirty="0" err="1" smtClean="0"/>
              <a:t>rather</a:t>
            </a:r>
            <a:r>
              <a:rPr lang="de-DE" sz="2400" dirty="0" smtClean="0"/>
              <a:t> </a:t>
            </a:r>
            <a:r>
              <a:rPr lang="de-DE" sz="2400" dirty="0" err="1" smtClean="0"/>
              <a:t>than</a:t>
            </a:r>
            <a:r>
              <a:rPr lang="de-DE" sz="2400" dirty="0" smtClean="0"/>
              <a:t> </a:t>
            </a:r>
            <a:r>
              <a:rPr lang="de-DE" sz="2400" dirty="0" err="1" smtClean="0"/>
              <a:t>globalize</a:t>
            </a:r>
            <a:endParaRPr lang="de-DE" sz="2400" dirty="0" smtClean="0"/>
          </a:p>
          <a:p>
            <a:endParaRPr lang="de-DE" sz="2400" dirty="0" smtClean="0"/>
          </a:p>
          <a:p>
            <a:r>
              <a:rPr lang="de-DE" sz="2400" dirty="0" smtClean="0"/>
              <a:t>--- </a:t>
            </a:r>
            <a:r>
              <a:rPr lang="de-DE" sz="2400" dirty="0" err="1" smtClean="0"/>
              <a:t>For</a:t>
            </a:r>
            <a:r>
              <a:rPr lang="de-DE" sz="2400" dirty="0" smtClean="0"/>
              <a:t> </a:t>
            </a:r>
            <a:r>
              <a:rPr lang="de-DE" sz="2400" dirty="0" err="1" smtClean="0"/>
              <a:t>intellectually</a:t>
            </a:r>
            <a:r>
              <a:rPr lang="de-DE" sz="2400" dirty="0" smtClean="0"/>
              <a:t> </a:t>
            </a:r>
            <a:r>
              <a:rPr lang="de-DE" sz="2400" dirty="0" err="1" smtClean="0"/>
              <a:t>talented</a:t>
            </a:r>
            <a:r>
              <a:rPr lang="de-DE" sz="2400" dirty="0" smtClean="0"/>
              <a:t>: Academic </a:t>
            </a:r>
            <a:r>
              <a:rPr lang="de-DE" sz="2400" dirty="0" err="1" smtClean="0"/>
              <a:t>career</a:t>
            </a:r>
            <a:r>
              <a:rPr lang="de-DE" sz="2400" dirty="0" smtClean="0"/>
              <a:t> </a:t>
            </a:r>
            <a:r>
              <a:rPr lang="de-DE" sz="2400" dirty="0" err="1" smtClean="0"/>
              <a:t>as</a:t>
            </a:r>
            <a:r>
              <a:rPr lang="de-DE" sz="2400" dirty="0" smtClean="0"/>
              <a:t> </a:t>
            </a:r>
            <a:r>
              <a:rPr lang="de-DE" sz="2400" dirty="0" err="1" smtClean="0"/>
              <a:t>doctor</a:t>
            </a:r>
            <a:r>
              <a:rPr lang="de-DE" sz="2400" dirty="0" smtClean="0"/>
              <a:t>, </a:t>
            </a:r>
            <a:r>
              <a:rPr lang="de-DE" sz="2400" dirty="0" err="1" smtClean="0"/>
              <a:t>as</a:t>
            </a:r>
            <a:r>
              <a:rPr lang="de-DE" sz="2400" dirty="0" smtClean="0"/>
              <a:t> </a:t>
            </a:r>
            <a:r>
              <a:rPr lang="de-DE" sz="2400" dirty="0" err="1" smtClean="0"/>
              <a:t>engineer</a:t>
            </a:r>
            <a:r>
              <a:rPr lang="de-DE" sz="2400" dirty="0" smtClean="0"/>
              <a:t>, </a:t>
            </a:r>
            <a:r>
              <a:rPr lang="de-DE" sz="2400" dirty="0" err="1" smtClean="0"/>
              <a:t>as</a:t>
            </a:r>
            <a:r>
              <a:rPr lang="de-DE" sz="2400" dirty="0" smtClean="0"/>
              <a:t> </a:t>
            </a:r>
            <a:r>
              <a:rPr lang="de-DE" sz="2400" dirty="0" err="1" smtClean="0"/>
              <a:t>researcher</a:t>
            </a:r>
            <a:r>
              <a:rPr lang="de-DE" sz="2400" dirty="0" smtClean="0"/>
              <a:t>, </a:t>
            </a:r>
            <a:r>
              <a:rPr lang="de-DE" sz="2400" dirty="0" err="1" smtClean="0"/>
              <a:t>as</a:t>
            </a:r>
            <a:r>
              <a:rPr lang="de-DE" sz="2400" dirty="0" smtClean="0"/>
              <a:t> </a:t>
            </a:r>
            <a:r>
              <a:rPr lang="de-DE" sz="2400" dirty="0" err="1" smtClean="0"/>
              <a:t>inventor</a:t>
            </a:r>
            <a:r>
              <a:rPr lang="de-DE" sz="2400" dirty="0" smtClean="0"/>
              <a:t>, ….</a:t>
            </a:r>
            <a:endParaRPr lang="de-DE" dirty="0"/>
          </a:p>
        </p:txBody>
      </p:sp>
      <p:sp>
        <p:nvSpPr>
          <p:cNvPr id="4" name="Textfeld 3"/>
          <p:cNvSpPr txBox="1"/>
          <p:nvPr/>
        </p:nvSpPr>
        <p:spPr>
          <a:xfrm>
            <a:off x="142875" y="5362605"/>
            <a:ext cx="12049124" cy="1384995"/>
          </a:xfrm>
          <a:prstGeom prst="rect">
            <a:avLst/>
          </a:prstGeom>
          <a:noFill/>
        </p:spPr>
        <p:txBody>
          <a:bodyPr wrap="square" rtlCol="0">
            <a:spAutoFit/>
          </a:bodyPr>
          <a:lstStyle/>
          <a:p>
            <a:r>
              <a:rPr lang="de-DE" sz="2800" dirty="0" err="1" smtClean="0">
                <a:solidFill>
                  <a:srgbClr val="8E0000"/>
                </a:solidFill>
              </a:rPr>
              <a:t>My</a:t>
            </a:r>
            <a:r>
              <a:rPr lang="de-DE" sz="2800" dirty="0" smtClean="0">
                <a:solidFill>
                  <a:srgbClr val="8E0000"/>
                </a:solidFill>
              </a:rPr>
              <a:t> </a:t>
            </a:r>
            <a:r>
              <a:rPr lang="de-DE" sz="2800" dirty="0" err="1" smtClean="0">
                <a:solidFill>
                  <a:srgbClr val="8E0000"/>
                </a:solidFill>
              </a:rPr>
              <a:t>conviction</a:t>
            </a:r>
            <a:r>
              <a:rPr lang="de-DE" sz="2800" dirty="0" smtClean="0">
                <a:solidFill>
                  <a:srgbClr val="8E0000"/>
                </a:solidFill>
              </a:rPr>
              <a:t>: Computers will </a:t>
            </a:r>
            <a:r>
              <a:rPr lang="de-DE" sz="2800" dirty="0" err="1" smtClean="0">
                <a:solidFill>
                  <a:srgbClr val="8E0000"/>
                </a:solidFill>
              </a:rPr>
              <a:t>lead</a:t>
            </a:r>
            <a:r>
              <a:rPr lang="de-DE" sz="2800" dirty="0" smtClean="0">
                <a:solidFill>
                  <a:srgbClr val="8E0000"/>
                </a:solidFill>
              </a:rPr>
              <a:t> </a:t>
            </a:r>
            <a:r>
              <a:rPr lang="de-DE" sz="2800" dirty="0" err="1" smtClean="0">
                <a:solidFill>
                  <a:srgbClr val="8E0000"/>
                </a:solidFill>
              </a:rPr>
              <a:t>to</a:t>
            </a:r>
            <a:r>
              <a:rPr lang="de-DE" sz="2800" dirty="0" smtClean="0">
                <a:solidFill>
                  <a:srgbClr val="8E0000"/>
                </a:solidFill>
              </a:rPr>
              <a:t> a </a:t>
            </a:r>
            <a:r>
              <a:rPr lang="de-DE" sz="2800" dirty="0" err="1" smtClean="0">
                <a:solidFill>
                  <a:srgbClr val="8E0000"/>
                </a:solidFill>
              </a:rPr>
              <a:t>wave</a:t>
            </a:r>
            <a:r>
              <a:rPr lang="de-DE" sz="2800" dirty="0" smtClean="0">
                <a:solidFill>
                  <a:srgbClr val="8E0000"/>
                </a:solidFill>
              </a:rPr>
              <a:t> </a:t>
            </a:r>
            <a:r>
              <a:rPr lang="de-DE" sz="2800" dirty="0" err="1" smtClean="0">
                <a:solidFill>
                  <a:srgbClr val="8E0000"/>
                </a:solidFill>
              </a:rPr>
              <a:t>of</a:t>
            </a:r>
            <a:r>
              <a:rPr lang="de-DE" sz="2800" dirty="0" smtClean="0">
                <a:solidFill>
                  <a:srgbClr val="8E0000"/>
                </a:solidFill>
              </a:rPr>
              <a:t>  </a:t>
            </a:r>
            <a:r>
              <a:rPr lang="de-DE" sz="2800" dirty="0" err="1" smtClean="0">
                <a:solidFill>
                  <a:srgbClr val="8E0000"/>
                </a:solidFill>
              </a:rPr>
              <a:t>unemployment</a:t>
            </a:r>
            <a:r>
              <a:rPr lang="de-DE" sz="2800" dirty="0" smtClean="0">
                <a:solidFill>
                  <a:srgbClr val="8E0000"/>
                </a:solidFill>
              </a:rPr>
              <a:t> </a:t>
            </a:r>
            <a:r>
              <a:rPr lang="de-DE" sz="2800" dirty="0" err="1" smtClean="0">
                <a:solidFill>
                  <a:srgbClr val="8E0000"/>
                </a:solidFill>
              </a:rPr>
              <a:t>unless</a:t>
            </a:r>
            <a:r>
              <a:rPr lang="de-DE" sz="2800" dirty="0" smtClean="0">
                <a:solidFill>
                  <a:srgbClr val="8E0000"/>
                </a:solidFill>
              </a:rPr>
              <a:t> </a:t>
            </a:r>
            <a:r>
              <a:rPr lang="de-DE" sz="2800" dirty="0" err="1" smtClean="0">
                <a:solidFill>
                  <a:srgbClr val="8E0000"/>
                </a:solidFill>
              </a:rPr>
              <a:t>we</a:t>
            </a:r>
            <a:r>
              <a:rPr lang="de-DE" sz="2800" dirty="0" smtClean="0">
                <a:solidFill>
                  <a:srgbClr val="8E0000"/>
                </a:solidFill>
              </a:rPr>
              <a:t> </a:t>
            </a:r>
            <a:r>
              <a:rPr lang="de-DE" sz="2800" dirty="0" err="1" smtClean="0">
                <a:solidFill>
                  <a:srgbClr val="8E0000"/>
                </a:solidFill>
              </a:rPr>
              <a:t>define</a:t>
            </a:r>
            <a:r>
              <a:rPr lang="de-DE" sz="2800" dirty="0" smtClean="0">
                <a:solidFill>
                  <a:srgbClr val="8E0000"/>
                </a:solidFill>
              </a:rPr>
              <a:t> a </a:t>
            </a:r>
            <a:r>
              <a:rPr lang="de-DE" sz="2800" dirty="0" err="1" smtClean="0">
                <a:solidFill>
                  <a:srgbClr val="8E0000"/>
                </a:solidFill>
              </a:rPr>
              <a:t>number</a:t>
            </a:r>
            <a:r>
              <a:rPr lang="de-DE" sz="2800" dirty="0" smtClean="0">
                <a:solidFill>
                  <a:srgbClr val="8E0000"/>
                </a:solidFill>
              </a:rPr>
              <a:t> </a:t>
            </a:r>
            <a:r>
              <a:rPr lang="de-DE" sz="2800" dirty="0" err="1" smtClean="0">
                <a:solidFill>
                  <a:srgbClr val="8E0000"/>
                </a:solidFill>
              </a:rPr>
              <a:t>of</a:t>
            </a:r>
            <a:r>
              <a:rPr lang="de-DE" sz="2800" dirty="0" smtClean="0">
                <a:solidFill>
                  <a:srgbClr val="8E0000"/>
                </a:solidFill>
              </a:rPr>
              <a:t> alternative </a:t>
            </a:r>
            <a:r>
              <a:rPr lang="de-DE" sz="2800" dirty="0" err="1" smtClean="0">
                <a:solidFill>
                  <a:srgbClr val="8E0000"/>
                </a:solidFill>
              </a:rPr>
              <a:t>types</a:t>
            </a:r>
            <a:r>
              <a:rPr lang="de-DE" sz="2800" dirty="0" smtClean="0">
                <a:solidFill>
                  <a:srgbClr val="8E0000"/>
                </a:solidFill>
              </a:rPr>
              <a:t> </a:t>
            </a:r>
            <a:r>
              <a:rPr lang="de-DE" sz="2800" dirty="0" err="1" smtClean="0">
                <a:solidFill>
                  <a:srgbClr val="8E0000"/>
                </a:solidFill>
              </a:rPr>
              <a:t>of</a:t>
            </a:r>
            <a:r>
              <a:rPr lang="de-DE" sz="2800" dirty="0" smtClean="0">
                <a:solidFill>
                  <a:srgbClr val="8E0000"/>
                </a:solidFill>
              </a:rPr>
              <a:t> </a:t>
            </a:r>
            <a:r>
              <a:rPr lang="de-DE" sz="2800" dirty="0" err="1" smtClean="0">
                <a:solidFill>
                  <a:srgbClr val="8E0000"/>
                </a:solidFill>
              </a:rPr>
              <a:t>work</a:t>
            </a:r>
            <a:r>
              <a:rPr lang="de-DE" sz="2800" dirty="0" smtClean="0">
                <a:solidFill>
                  <a:srgbClr val="8E0000"/>
                </a:solidFill>
              </a:rPr>
              <a:t> </a:t>
            </a:r>
            <a:r>
              <a:rPr lang="de-DE" sz="2800" dirty="0" err="1" smtClean="0">
                <a:solidFill>
                  <a:srgbClr val="8E0000"/>
                </a:solidFill>
              </a:rPr>
              <a:t>as</a:t>
            </a:r>
            <a:r>
              <a:rPr lang="de-DE" sz="2800" dirty="0" smtClean="0">
                <a:solidFill>
                  <a:srgbClr val="8E0000"/>
                </a:solidFill>
              </a:rPr>
              <a:t> </a:t>
            </a:r>
            <a:r>
              <a:rPr lang="de-DE" sz="2800" dirty="0" err="1" smtClean="0">
                <a:solidFill>
                  <a:srgbClr val="8E0000"/>
                </a:solidFill>
              </a:rPr>
              <a:t>indicated</a:t>
            </a:r>
            <a:r>
              <a:rPr lang="de-DE" sz="2800" dirty="0" smtClean="0">
                <a:solidFill>
                  <a:srgbClr val="8E0000"/>
                </a:solidFill>
              </a:rPr>
              <a:t>. </a:t>
            </a:r>
            <a:r>
              <a:rPr lang="de-DE" sz="2800" dirty="0" err="1" smtClean="0">
                <a:solidFill>
                  <a:srgbClr val="8E0000"/>
                </a:solidFill>
              </a:rPr>
              <a:t>Otherwise</a:t>
            </a:r>
            <a:r>
              <a:rPr lang="de-DE" sz="2800" dirty="0" smtClean="0">
                <a:solidFill>
                  <a:srgbClr val="8E0000"/>
                </a:solidFill>
              </a:rPr>
              <a:t>, </a:t>
            </a:r>
            <a:r>
              <a:rPr lang="de-DE" sz="2800" dirty="0" err="1" smtClean="0">
                <a:solidFill>
                  <a:srgbClr val="8E0000"/>
                </a:solidFill>
              </a:rPr>
              <a:t>we</a:t>
            </a:r>
            <a:r>
              <a:rPr lang="de-DE" sz="2800" dirty="0" smtClean="0">
                <a:solidFill>
                  <a:srgbClr val="8E0000"/>
                </a:solidFill>
              </a:rPr>
              <a:t> </a:t>
            </a:r>
            <a:r>
              <a:rPr lang="de-DE" sz="2800" dirty="0" err="1" smtClean="0">
                <a:solidFill>
                  <a:srgbClr val="8E0000"/>
                </a:solidFill>
              </a:rPr>
              <a:t>are</a:t>
            </a:r>
            <a:r>
              <a:rPr lang="de-DE" sz="2800" dirty="0" smtClean="0">
                <a:solidFill>
                  <a:srgbClr val="8E0000"/>
                </a:solidFill>
              </a:rPr>
              <a:t> </a:t>
            </a:r>
            <a:r>
              <a:rPr lang="de-DE" sz="2800" dirty="0" err="1" smtClean="0">
                <a:solidFill>
                  <a:srgbClr val="8E0000"/>
                </a:solidFill>
              </a:rPr>
              <a:t>going</a:t>
            </a:r>
            <a:r>
              <a:rPr lang="de-DE" sz="2800" dirty="0" smtClean="0">
                <a:solidFill>
                  <a:srgbClr val="8E0000"/>
                </a:solidFill>
              </a:rPr>
              <a:t> </a:t>
            </a:r>
            <a:r>
              <a:rPr lang="de-DE" sz="2800" dirty="0" err="1" smtClean="0">
                <a:solidFill>
                  <a:srgbClr val="8E0000"/>
                </a:solidFill>
              </a:rPr>
              <a:t>to</a:t>
            </a:r>
            <a:r>
              <a:rPr lang="de-DE" sz="2800" dirty="0" smtClean="0">
                <a:solidFill>
                  <a:srgbClr val="8E0000"/>
                </a:solidFill>
              </a:rPr>
              <a:t> </a:t>
            </a:r>
            <a:r>
              <a:rPr lang="de-DE" sz="2800" dirty="0" err="1" smtClean="0">
                <a:solidFill>
                  <a:srgbClr val="8E0000"/>
                </a:solidFill>
              </a:rPr>
              <a:t>produce</a:t>
            </a:r>
            <a:r>
              <a:rPr lang="de-DE" sz="2800" dirty="0" smtClean="0">
                <a:solidFill>
                  <a:srgbClr val="8E0000"/>
                </a:solidFill>
              </a:rPr>
              <a:t> a </a:t>
            </a:r>
            <a:r>
              <a:rPr lang="de-DE" sz="2800" dirty="0" err="1" smtClean="0">
                <a:solidFill>
                  <a:srgbClr val="8E0000"/>
                </a:solidFill>
              </a:rPr>
              <a:t>wave</a:t>
            </a:r>
            <a:r>
              <a:rPr lang="de-DE" sz="2800" dirty="0" smtClean="0">
                <a:solidFill>
                  <a:srgbClr val="8E0000"/>
                </a:solidFill>
              </a:rPr>
              <a:t> </a:t>
            </a:r>
            <a:r>
              <a:rPr lang="de-DE" sz="2800" dirty="0" err="1" smtClean="0">
                <a:solidFill>
                  <a:srgbClr val="8E0000"/>
                </a:solidFill>
              </a:rPr>
              <a:t>of</a:t>
            </a:r>
            <a:r>
              <a:rPr lang="de-DE" sz="2800" dirty="0" smtClean="0">
                <a:solidFill>
                  <a:srgbClr val="8E0000"/>
                </a:solidFill>
              </a:rPr>
              <a:t> </a:t>
            </a:r>
            <a:r>
              <a:rPr lang="de-DE" sz="2800" dirty="0" err="1" smtClean="0">
                <a:solidFill>
                  <a:srgbClr val="8E0000"/>
                </a:solidFill>
              </a:rPr>
              <a:t>unemployable</a:t>
            </a:r>
            <a:r>
              <a:rPr lang="de-DE" sz="2800" dirty="0" smtClean="0">
                <a:solidFill>
                  <a:srgbClr val="8E0000"/>
                </a:solidFill>
              </a:rPr>
              <a:t> </a:t>
            </a:r>
            <a:r>
              <a:rPr lang="de-DE" sz="2800" dirty="0" err="1" smtClean="0">
                <a:solidFill>
                  <a:srgbClr val="8E0000"/>
                </a:solidFill>
              </a:rPr>
              <a:t>academically</a:t>
            </a:r>
            <a:r>
              <a:rPr lang="de-DE" sz="2800" dirty="0" smtClean="0">
                <a:solidFill>
                  <a:srgbClr val="8E0000"/>
                </a:solidFill>
              </a:rPr>
              <a:t> </a:t>
            </a:r>
            <a:r>
              <a:rPr lang="de-DE" sz="2800" dirty="0" err="1" smtClean="0">
                <a:solidFill>
                  <a:srgbClr val="8E0000"/>
                </a:solidFill>
              </a:rPr>
              <a:t>trained</a:t>
            </a:r>
            <a:r>
              <a:rPr lang="de-DE" sz="2800" dirty="0" smtClean="0">
                <a:solidFill>
                  <a:srgbClr val="8E0000"/>
                </a:solidFill>
              </a:rPr>
              <a:t> </a:t>
            </a:r>
            <a:r>
              <a:rPr lang="de-DE" sz="2800" dirty="0" err="1" smtClean="0">
                <a:solidFill>
                  <a:srgbClr val="8E0000"/>
                </a:solidFill>
              </a:rPr>
              <a:t>persons</a:t>
            </a:r>
            <a:r>
              <a:rPr lang="de-DE" sz="2800" dirty="0" smtClean="0">
                <a:solidFill>
                  <a:srgbClr val="8E0000"/>
                </a:solidFill>
              </a:rPr>
              <a:t>.  </a:t>
            </a:r>
            <a:endParaRPr lang="de-DE" sz="2800" dirty="0">
              <a:solidFill>
                <a:srgbClr val="8E0000"/>
              </a:solidFill>
            </a:endParaRPr>
          </a:p>
        </p:txBody>
      </p:sp>
      <p:sp>
        <p:nvSpPr>
          <p:cNvPr id="5" name="Textfeld 4"/>
          <p:cNvSpPr txBox="1"/>
          <p:nvPr/>
        </p:nvSpPr>
        <p:spPr>
          <a:xfrm>
            <a:off x="0" y="0"/>
            <a:ext cx="12011025" cy="830997"/>
          </a:xfrm>
          <a:prstGeom prst="rect">
            <a:avLst/>
          </a:prstGeom>
          <a:noFill/>
        </p:spPr>
        <p:txBody>
          <a:bodyPr wrap="square" rtlCol="0">
            <a:spAutoFit/>
          </a:bodyPr>
          <a:lstStyle/>
          <a:p>
            <a:r>
              <a:rPr lang="de-DE" sz="2400" dirty="0" err="1" smtClean="0">
                <a:solidFill>
                  <a:srgbClr val="8E0000"/>
                </a:solidFill>
              </a:rPr>
              <a:t>Don‘t</a:t>
            </a:r>
            <a:r>
              <a:rPr lang="de-DE" sz="2400" dirty="0" smtClean="0">
                <a:solidFill>
                  <a:srgbClr val="8E0000"/>
                </a:solidFill>
              </a:rPr>
              <a:t> </a:t>
            </a:r>
            <a:r>
              <a:rPr lang="de-DE" sz="2400" dirty="0" err="1" smtClean="0">
                <a:solidFill>
                  <a:srgbClr val="8E0000"/>
                </a:solidFill>
              </a:rPr>
              <a:t>be</a:t>
            </a:r>
            <a:r>
              <a:rPr lang="de-DE" sz="2400" dirty="0" smtClean="0">
                <a:solidFill>
                  <a:srgbClr val="8E0000"/>
                </a:solidFill>
              </a:rPr>
              <a:t> </a:t>
            </a:r>
            <a:r>
              <a:rPr lang="de-DE" sz="2400" dirty="0" err="1" smtClean="0">
                <a:solidFill>
                  <a:srgbClr val="8E0000"/>
                </a:solidFill>
              </a:rPr>
              <a:t>afraid</a:t>
            </a:r>
            <a:r>
              <a:rPr lang="de-DE" sz="2400" dirty="0" smtClean="0">
                <a:solidFill>
                  <a:srgbClr val="8E0000"/>
                </a:solidFill>
              </a:rPr>
              <a:t> </a:t>
            </a:r>
            <a:r>
              <a:rPr lang="de-DE" sz="2400" dirty="0" err="1" smtClean="0">
                <a:solidFill>
                  <a:srgbClr val="8E0000"/>
                </a:solidFill>
              </a:rPr>
              <a:t>of</a:t>
            </a:r>
            <a:r>
              <a:rPr lang="de-DE" sz="2400" dirty="0" smtClean="0">
                <a:solidFill>
                  <a:srgbClr val="8E0000"/>
                </a:solidFill>
              </a:rPr>
              <a:t> not </a:t>
            </a:r>
            <a:r>
              <a:rPr lang="de-DE" sz="2400" dirty="0" err="1" smtClean="0">
                <a:solidFill>
                  <a:srgbClr val="8E0000"/>
                </a:solidFill>
              </a:rPr>
              <a:t>enough</a:t>
            </a:r>
            <a:r>
              <a:rPr lang="de-DE" sz="2400" dirty="0" smtClean="0">
                <a:solidFill>
                  <a:srgbClr val="8E0000"/>
                </a:solidFill>
              </a:rPr>
              <a:t> </a:t>
            </a:r>
            <a:r>
              <a:rPr lang="de-DE" sz="2400" dirty="0" err="1" smtClean="0">
                <a:solidFill>
                  <a:srgbClr val="8E0000"/>
                </a:solidFill>
              </a:rPr>
              <a:t>work</a:t>
            </a:r>
            <a:r>
              <a:rPr lang="de-DE" sz="2400" dirty="0" smtClean="0">
                <a:solidFill>
                  <a:srgbClr val="8E0000"/>
                </a:solidFill>
              </a:rPr>
              <a:t>. Working </a:t>
            </a:r>
            <a:r>
              <a:rPr lang="de-DE" sz="2400" dirty="0" err="1" smtClean="0">
                <a:solidFill>
                  <a:srgbClr val="8E0000"/>
                </a:solidFill>
              </a:rPr>
              <a:t>for</a:t>
            </a:r>
            <a:r>
              <a:rPr lang="de-DE" sz="2400" dirty="0" smtClean="0">
                <a:solidFill>
                  <a:srgbClr val="8E0000"/>
                </a:solidFill>
              </a:rPr>
              <a:t> </a:t>
            </a:r>
            <a:r>
              <a:rPr lang="de-DE" sz="2400" dirty="0" err="1" smtClean="0">
                <a:solidFill>
                  <a:srgbClr val="8E0000"/>
                </a:solidFill>
              </a:rPr>
              <a:t>money</a:t>
            </a:r>
            <a:r>
              <a:rPr lang="de-DE" sz="2400" dirty="0" smtClean="0">
                <a:solidFill>
                  <a:srgbClr val="8E0000"/>
                </a:solidFill>
              </a:rPr>
              <a:t> </a:t>
            </a:r>
            <a:r>
              <a:rPr lang="de-DE" sz="2400" dirty="0" err="1" smtClean="0">
                <a:solidFill>
                  <a:srgbClr val="8E0000"/>
                </a:solidFill>
              </a:rPr>
              <a:t>does</a:t>
            </a:r>
            <a:r>
              <a:rPr lang="de-DE" sz="2400" dirty="0" smtClean="0">
                <a:solidFill>
                  <a:srgbClr val="8E0000"/>
                </a:solidFill>
              </a:rPr>
              <a:t> not </a:t>
            </a:r>
            <a:r>
              <a:rPr lang="de-DE" sz="2400" dirty="0" err="1" smtClean="0">
                <a:solidFill>
                  <a:srgbClr val="8E0000"/>
                </a:solidFill>
              </a:rPr>
              <a:t>make</a:t>
            </a:r>
            <a:r>
              <a:rPr lang="de-DE" sz="2400" dirty="0" smtClean="0">
                <a:solidFill>
                  <a:srgbClr val="8E0000"/>
                </a:solidFill>
              </a:rPr>
              <a:t> happy. Working </a:t>
            </a:r>
            <a:r>
              <a:rPr lang="de-DE" sz="2400" dirty="0" err="1" smtClean="0">
                <a:solidFill>
                  <a:srgbClr val="8E0000"/>
                </a:solidFill>
              </a:rPr>
              <a:t>towards</a:t>
            </a:r>
            <a:r>
              <a:rPr lang="de-DE" sz="2400" dirty="0" smtClean="0">
                <a:solidFill>
                  <a:srgbClr val="8E0000"/>
                </a:solidFill>
              </a:rPr>
              <a:t> a positive </a:t>
            </a:r>
            <a:r>
              <a:rPr lang="de-DE" sz="2400" dirty="0" err="1" smtClean="0">
                <a:solidFill>
                  <a:srgbClr val="8E0000"/>
                </a:solidFill>
              </a:rPr>
              <a:t>goal</a:t>
            </a:r>
            <a:r>
              <a:rPr lang="de-DE" sz="2400" dirty="0" smtClean="0">
                <a:solidFill>
                  <a:srgbClr val="8E0000"/>
                </a:solidFill>
              </a:rPr>
              <a:t> </a:t>
            </a:r>
            <a:r>
              <a:rPr lang="de-DE" sz="2400" dirty="0" err="1" smtClean="0">
                <a:solidFill>
                  <a:srgbClr val="8E0000"/>
                </a:solidFill>
              </a:rPr>
              <a:t>does</a:t>
            </a:r>
            <a:r>
              <a:rPr lang="de-DE" sz="2400" dirty="0" smtClean="0">
                <a:solidFill>
                  <a:srgbClr val="8E0000"/>
                </a:solidFill>
              </a:rPr>
              <a:t>!</a:t>
            </a:r>
          </a:p>
        </p:txBody>
      </p:sp>
      <p:sp>
        <p:nvSpPr>
          <p:cNvPr id="7" name="Textfeld 6"/>
          <p:cNvSpPr txBox="1"/>
          <p:nvPr/>
        </p:nvSpPr>
        <p:spPr>
          <a:xfrm>
            <a:off x="0" y="1048560"/>
            <a:ext cx="11877674" cy="461665"/>
          </a:xfrm>
          <a:prstGeom prst="rect">
            <a:avLst/>
          </a:prstGeom>
          <a:noFill/>
        </p:spPr>
        <p:txBody>
          <a:bodyPr wrap="square" rtlCol="0">
            <a:spAutoFit/>
          </a:bodyPr>
          <a:lstStyle/>
          <a:p>
            <a:r>
              <a:rPr lang="de-DE" sz="2400" dirty="0" err="1" smtClean="0">
                <a:solidFill>
                  <a:srgbClr val="8E0000"/>
                </a:solidFill>
              </a:rPr>
              <a:t>We</a:t>
            </a:r>
            <a:r>
              <a:rPr lang="de-DE" sz="2400" dirty="0" smtClean="0">
                <a:solidFill>
                  <a:srgbClr val="8E0000"/>
                </a:solidFill>
              </a:rPr>
              <a:t> </a:t>
            </a:r>
            <a:r>
              <a:rPr lang="de-DE" sz="2400" dirty="0" err="1" smtClean="0">
                <a:solidFill>
                  <a:srgbClr val="8E0000"/>
                </a:solidFill>
              </a:rPr>
              <a:t>have</a:t>
            </a:r>
            <a:r>
              <a:rPr lang="de-DE" sz="2400" dirty="0" smtClean="0">
                <a:solidFill>
                  <a:srgbClr val="8E0000"/>
                </a:solidFill>
              </a:rPr>
              <a:t> </a:t>
            </a:r>
            <a:r>
              <a:rPr lang="de-DE" sz="2400" dirty="0" err="1" smtClean="0">
                <a:solidFill>
                  <a:srgbClr val="8E0000"/>
                </a:solidFill>
              </a:rPr>
              <a:t>to</a:t>
            </a:r>
            <a:r>
              <a:rPr lang="de-DE" sz="2400" dirty="0" smtClean="0">
                <a:solidFill>
                  <a:srgbClr val="8E0000"/>
                </a:solidFill>
              </a:rPr>
              <a:t> </a:t>
            </a:r>
            <a:r>
              <a:rPr lang="de-DE" sz="2400" dirty="0" err="1" smtClean="0">
                <a:solidFill>
                  <a:srgbClr val="8E0000"/>
                </a:solidFill>
              </a:rPr>
              <a:t>recognize</a:t>
            </a:r>
            <a:r>
              <a:rPr lang="de-DE" sz="2400" dirty="0" smtClean="0">
                <a:solidFill>
                  <a:srgbClr val="8E0000"/>
                </a:solidFill>
              </a:rPr>
              <a:t> </a:t>
            </a:r>
            <a:r>
              <a:rPr lang="de-DE" sz="2400" dirty="0" err="1">
                <a:solidFill>
                  <a:srgbClr val="8E0000"/>
                </a:solidFill>
              </a:rPr>
              <a:t>talents</a:t>
            </a:r>
            <a:r>
              <a:rPr lang="de-DE" sz="2400" dirty="0">
                <a:solidFill>
                  <a:srgbClr val="8E0000"/>
                </a:solidFill>
              </a:rPr>
              <a:t> </a:t>
            </a:r>
            <a:r>
              <a:rPr lang="de-DE" sz="2400" dirty="0" err="1">
                <a:solidFill>
                  <a:srgbClr val="8E0000"/>
                </a:solidFill>
              </a:rPr>
              <a:t>of</a:t>
            </a:r>
            <a:r>
              <a:rPr lang="de-DE" sz="2400" dirty="0">
                <a:solidFill>
                  <a:srgbClr val="8E0000"/>
                </a:solidFill>
              </a:rPr>
              <a:t> </a:t>
            </a:r>
            <a:r>
              <a:rPr lang="de-DE" sz="2400" dirty="0" err="1">
                <a:solidFill>
                  <a:srgbClr val="8E0000"/>
                </a:solidFill>
              </a:rPr>
              <a:t>children</a:t>
            </a:r>
            <a:r>
              <a:rPr lang="de-DE" sz="2400" dirty="0">
                <a:solidFill>
                  <a:srgbClr val="8E0000"/>
                </a:solidFill>
              </a:rPr>
              <a:t> als </a:t>
            </a:r>
            <a:r>
              <a:rPr lang="de-DE" sz="2400" dirty="0" err="1">
                <a:solidFill>
                  <a:srgbClr val="8E0000"/>
                </a:solidFill>
              </a:rPr>
              <a:t>soon</a:t>
            </a:r>
            <a:r>
              <a:rPr lang="de-DE" sz="2400" dirty="0">
                <a:solidFill>
                  <a:srgbClr val="8E0000"/>
                </a:solidFill>
              </a:rPr>
              <a:t> </a:t>
            </a:r>
            <a:r>
              <a:rPr lang="de-DE" sz="2400" dirty="0" err="1">
                <a:solidFill>
                  <a:srgbClr val="8E0000"/>
                </a:solidFill>
              </a:rPr>
              <a:t>as</a:t>
            </a:r>
            <a:r>
              <a:rPr lang="de-DE" sz="2400" dirty="0">
                <a:solidFill>
                  <a:srgbClr val="8E0000"/>
                </a:solidFill>
              </a:rPr>
              <a:t> </a:t>
            </a:r>
            <a:r>
              <a:rPr lang="de-DE" sz="2400" dirty="0" err="1" smtClean="0">
                <a:solidFill>
                  <a:srgbClr val="8E0000"/>
                </a:solidFill>
              </a:rPr>
              <a:t>possible</a:t>
            </a:r>
            <a:r>
              <a:rPr lang="de-DE" sz="2400" dirty="0" smtClean="0">
                <a:solidFill>
                  <a:srgbClr val="8E0000"/>
                </a:solidFill>
              </a:rPr>
              <a:t> </a:t>
            </a:r>
            <a:r>
              <a:rPr lang="de-DE" sz="2400" dirty="0" err="1" smtClean="0">
                <a:solidFill>
                  <a:srgbClr val="8E0000"/>
                </a:solidFill>
              </a:rPr>
              <a:t>to</a:t>
            </a:r>
            <a:r>
              <a:rPr lang="de-DE" sz="2400" dirty="0" smtClean="0">
                <a:solidFill>
                  <a:srgbClr val="8E0000"/>
                </a:solidFill>
              </a:rPr>
              <a:t>  </a:t>
            </a:r>
            <a:r>
              <a:rPr lang="de-DE" sz="2400" dirty="0" err="1" smtClean="0">
                <a:solidFill>
                  <a:srgbClr val="8E0000"/>
                </a:solidFill>
              </a:rPr>
              <a:t>educate</a:t>
            </a:r>
            <a:r>
              <a:rPr lang="de-DE" sz="2400" dirty="0" smtClean="0">
                <a:solidFill>
                  <a:srgbClr val="8E0000"/>
                </a:solidFill>
              </a:rPr>
              <a:t> </a:t>
            </a:r>
            <a:r>
              <a:rPr lang="de-DE" sz="2400" dirty="0" err="1" smtClean="0">
                <a:solidFill>
                  <a:srgbClr val="8E0000"/>
                </a:solidFill>
              </a:rPr>
              <a:t>them</a:t>
            </a:r>
            <a:r>
              <a:rPr lang="de-DE" sz="2400" dirty="0" smtClean="0">
                <a:solidFill>
                  <a:srgbClr val="8E0000"/>
                </a:solidFill>
              </a:rPr>
              <a:t> </a:t>
            </a:r>
            <a:r>
              <a:rPr lang="de-DE" sz="2400" dirty="0" err="1" smtClean="0">
                <a:solidFill>
                  <a:srgbClr val="8E0000"/>
                </a:solidFill>
              </a:rPr>
              <a:t>the</a:t>
            </a:r>
            <a:r>
              <a:rPr lang="de-DE" sz="2400" dirty="0" smtClean="0">
                <a:solidFill>
                  <a:srgbClr val="8E0000"/>
                </a:solidFill>
              </a:rPr>
              <a:t> </a:t>
            </a:r>
            <a:r>
              <a:rPr lang="de-DE" sz="2400" dirty="0" err="1" smtClean="0">
                <a:solidFill>
                  <a:srgbClr val="8E0000"/>
                </a:solidFill>
              </a:rPr>
              <a:t>right</a:t>
            </a:r>
            <a:r>
              <a:rPr lang="de-DE" sz="2400" dirty="0" smtClean="0">
                <a:solidFill>
                  <a:srgbClr val="8E0000"/>
                </a:solidFill>
              </a:rPr>
              <a:t> </a:t>
            </a:r>
            <a:r>
              <a:rPr lang="de-DE" sz="2400" dirty="0" err="1" smtClean="0">
                <a:solidFill>
                  <a:srgbClr val="8E0000"/>
                </a:solidFill>
              </a:rPr>
              <a:t>way</a:t>
            </a:r>
            <a:r>
              <a:rPr lang="de-DE" sz="2400" dirty="0" smtClean="0">
                <a:solidFill>
                  <a:srgbClr val="8E0000"/>
                </a:solidFill>
              </a:rPr>
              <a:t>.</a:t>
            </a:r>
            <a:endParaRPr lang="de-DE" sz="2400" dirty="0">
              <a:solidFill>
                <a:srgbClr val="8E0000"/>
              </a:solidFill>
            </a:endParaRPr>
          </a:p>
        </p:txBody>
      </p:sp>
    </p:spTree>
    <p:extLst>
      <p:ext uri="{BB962C8B-B14F-4D97-AF65-F5344CB8AC3E}">
        <p14:creationId xmlns:p14="http://schemas.microsoft.com/office/powerpoint/2010/main" val="216713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79476" y="3329137"/>
            <a:ext cx="11204029" cy="954107"/>
          </a:xfrm>
          <a:prstGeom prst="rect">
            <a:avLst/>
          </a:prstGeom>
          <a:noFill/>
        </p:spPr>
        <p:txBody>
          <a:bodyPr wrap="none" rtlCol="0">
            <a:spAutoFit/>
          </a:bodyPr>
          <a:lstStyle/>
          <a:p>
            <a:r>
              <a:rPr lang="de-DE" sz="2800" dirty="0" err="1" smtClean="0"/>
              <a:t>Let</a:t>
            </a:r>
            <a:r>
              <a:rPr lang="de-DE" sz="2800" dirty="0" smtClean="0"/>
              <a:t> </a:t>
            </a:r>
            <a:r>
              <a:rPr lang="de-DE" sz="2800" dirty="0" err="1" smtClean="0"/>
              <a:t>me</a:t>
            </a:r>
            <a:r>
              <a:rPr lang="de-DE" sz="2800" dirty="0" smtClean="0"/>
              <a:t> </a:t>
            </a:r>
            <a:r>
              <a:rPr lang="de-DE" sz="2800" dirty="0" err="1" smtClean="0"/>
              <a:t>now</a:t>
            </a:r>
            <a:r>
              <a:rPr lang="de-DE" sz="2800" dirty="0" smtClean="0"/>
              <a:t> </a:t>
            </a:r>
            <a:r>
              <a:rPr lang="de-DE" sz="2800" dirty="0" err="1" smtClean="0"/>
              <a:t>briefly</a:t>
            </a:r>
            <a:r>
              <a:rPr lang="de-DE" sz="2800" dirty="0" smtClean="0"/>
              <a:t> </a:t>
            </a:r>
            <a:r>
              <a:rPr lang="de-DE" sz="2800" dirty="0" err="1" smtClean="0"/>
              <a:t>mention</a:t>
            </a:r>
            <a:r>
              <a:rPr lang="de-DE" sz="2800" dirty="0" smtClean="0"/>
              <a:t> </a:t>
            </a:r>
            <a:r>
              <a:rPr lang="de-DE" sz="2800" dirty="0" err="1" smtClean="0"/>
              <a:t>the</a:t>
            </a:r>
            <a:r>
              <a:rPr lang="de-DE" sz="2800" dirty="0" smtClean="0"/>
              <a:t> </a:t>
            </a:r>
            <a:r>
              <a:rPr lang="de-DE" sz="2800" dirty="0" err="1" smtClean="0"/>
              <a:t>problem</a:t>
            </a:r>
            <a:r>
              <a:rPr lang="de-DE" sz="2800" dirty="0" smtClean="0"/>
              <a:t> </a:t>
            </a:r>
            <a:r>
              <a:rPr lang="de-DE" sz="2800" dirty="0" err="1" smtClean="0"/>
              <a:t>of</a:t>
            </a:r>
            <a:r>
              <a:rPr lang="de-DE" sz="2800" dirty="0" smtClean="0"/>
              <a:t>  </a:t>
            </a:r>
            <a:r>
              <a:rPr lang="de-DE" sz="2800" dirty="0" err="1" smtClean="0"/>
              <a:t>instability</a:t>
            </a:r>
            <a:r>
              <a:rPr lang="de-DE" sz="2800" dirty="0" smtClean="0"/>
              <a:t> </a:t>
            </a:r>
            <a:r>
              <a:rPr lang="de-DE" sz="2800" dirty="0" err="1" smtClean="0"/>
              <a:t>of</a:t>
            </a:r>
            <a:r>
              <a:rPr lang="de-DE" sz="2800" dirty="0" smtClean="0"/>
              <a:t> digital </a:t>
            </a:r>
            <a:r>
              <a:rPr lang="de-DE" sz="2800" dirty="0" err="1" smtClean="0"/>
              <a:t>information</a:t>
            </a:r>
            <a:r>
              <a:rPr lang="de-DE" sz="2800" dirty="0" smtClean="0"/>
              <a:t>,</a:t>
            </a:r>
          </a:p>
          <a:p>
            <a:r>
              <a:rPr lang="de-DE" sz="2800" dirty="0"/>
              <a:t>d</a:t>
            </a:r>
            <a:r>
              <a:rPr lang="de-DE" sz="2800" dirty="0" smtClean="0"/>
              <a:t>ue not </a:t>
            </a:r>
            <a:r>
              <a:rPr lang="de-DE" sz="2800" dirty="0" err="1" smtClean="0"/>
              <a:t>to</a:t>
            </a:r>
            <a:r>
              <a:rPr lang="de-DE" sz="2800" dirty="0" smtClean="0"/>
              <a:t> </a:t>
            </a:r>
            <a:r>
              <a:rPr lang="de-DE" sz="2800" dirty="0" err="1" smtClean="0"/>
              <a:t>failures</a:t>
            </a:r>
            <a:r>
              <a:rPr lang="de-DE" sz="2800" dirty="0" smtClean="0"/>
              <a:t>, but </a:t>
            </a:r>
            <a:r>
              <a:rPr lang="de-DE" sz="2800" dirty="0" err="1" smtClean="0"/>
              <a:t>simply</a:t>
            </a:r>
            <a:r>
              <a:rPr lang="de-DE" sz="2800" dirty="0" smtClean="0"/>
              <a:t> </a:t>
            </a:r>
            <a:r>
              <a:rPr lang="de-DE" sz="2800" dirty="0" err="1" smtClean="0"/>
              <a:t>changes</a:t>
            </a:r>
            <a:r>
              <a:rPr lang="de-DE" sz="2800" dirty="0" smtClean="0"/>
              <a:t> </a:t>
            </a:r>
            <a:r>
              <a:rPr lang="de-DE" sz="2800" dirty="0" err="1" smtClean="0"/>
              <a:t>of</a:t>
            </a:r>
            <a:r>
              <a:rPr lang="de-DE" sz="2800" dirty="0" smtClean="0"/>
              <a:t> </a:t>
            </a:r>
            <a:r>
              <a:rPr lang="de-DE" sz="2800" dirty="0" err="1" smtClean="0"/>
              <a:t>formats</a:t>
            </a:r>
            <a:r>
              <a:rPr lang="de-DE" sz="2800" dirty="0" smtClean="0"/>
              <a:t>, HW </a:t>
            </a:r>
            <a:r>
              <a:rPr lang="de-DE" sz="2800" dirty="0" err="1" smtClean="0"/>
              <a:t>and</a:t>
            </a:r>
            <a:r>
              <a:rPr lang="de-DE" sz="2800" dirty="0" smtClean="0"/>
              <a:t>  SW.</a:t>
            </a:r>
          </a:p>
        </p:txBody>
      </p:sp>
      <p:sp>
        <p:nvSpPr>
          <p:cNvPr id="2" name="Textfeld 1"/>
          <p:cNvSpPr txBox="1"/>
          <p:nvPr/>
        </p:nvSpPr>
        <p:spPr>
          <a:xfrm>
            <a:off x="191411" y="310415"/>
            <a:ext cx="11024813" cy="1938992"/>
          </a:xfrm>
          <a:prstGeom prst="rect">
            <a:avLst/>
          </a:prstGeom>
          <a:noFill/>
        </p:spPr>
        <p:txBody>
          <a:bodyPr wrap="none" rtlCol="0">
            <a:spAutoFit/>
          </a:bodyPr>
          <a:lstStyle/>
          <a:p>
            <a:r>
              <a:rPr lang="de-AT" sz="3200" dirty="0" err="1" smtClean="0">
                <a:solidFill>
                  <a:srgbClr val="8E0000"/>
                </a:solidFill>
              </a:rPr>
              <a:t>Summarizing</a:t>
            </a:r>
            <a:r>
              <a:rPr lang="de-AT" sz="3200" dirty="0" smtClean="0">
                <a:solidFill>
                  <a:srgbClr val="8E0000"/>
                </a:solidFill>
              </a:rPr>
              <a:t>:  Automation will </a:t>
            </a:r>
            <a:r>
              <a:rPr lang="de-AT" sz="3200" dirty="0" err="1" smtClean="0">
                <a:solidFill>
                  <a:srgbClr val="8E0000"/>
                </a:solidFill>
              </a:rPr>
              <a:t>change</a:t>
            </a:r>
            <a:r>
              <a:rPr lang="de-AT" sz="3200" dirty="0" smtClean="0">
                <a:solidFill>
                  <a:srgbClr val="8E0000"/>
                </a:solidFill>
              </a:rPr>
              <a:t> </a:t>
            </a:r>
            <a:r>
              <a:rPr lang="de-AT" sz="3200" dirty="0" err="1" smtClean="0">
                <a:solidFill>
                  <a:srgbClr val="8E0000"/>
                </a:solidFill>
              </a:rPr>
              <a:t>our</a:t>
            </a:r>
            <a:r>
              <a:rPr lang="de-AT" sz="3200" dirty="0" smtClean="0">
                <a:solidFill>
                  <a:srgbClr val="8E0000"/>
                </a:solidFill>
              </a:rPr>
              <a:t> </a:t>
            </a:r>
            <a:r>
              <a:rPr lang="de-AT" sz="3200" dirty="0" err="1" smtClean="0">
                <a:solidFill>
                  <a:srgbClr val="8E0000"/>
                </a:solidFill>
              </a:rPr>
              <a:t>economy</a:t>
            </a:r>
            <a:r>
              <a:rPr lang="de-AT" sz="3200" dirty="0" smtClean="0">
                <a:solidFill>
                  <a:srgbClr val="8E0000"/>
                </a:solidFill>
              </a:rPr>
              <a:t> </a:t>
            </a:r>
            <a:r>
              <a:rPr lang="de-AT" sz="3200" dirty="0" err="1" smtClean="0">
                <a:solidFill>
                  <a:srgbClr val="8E0000"/>
                </a:solidFill>
              </a:rPr>
              <a:t>dramatically</a:t>
            </a:r>
            <a:endParaRPr lang="de-AT" sz="3200" dirty="0" smtClean="0">
              <a:solidFill>
                <a:srgbClr val="8E0000"/>
              </a:solidFill>
            </a:endParaRPr>
          </a:p>
          <a:p>
            <a:endParaRPr lang="de-AT" sz="3200" dirty="0" smtClean="0">
              <a:solidFill>
                <a:srgbClr val="8E0000"/>
              </a:solidFill>
            </a:endParaRPr>
          </a:p>
          <a:p>
            <a:r>
              <a:rPr lang="de-AT" sz="2800" dirty="0" smtClean="0"/>
              <a:t>This will </a:t>
            </a:r>
            <a:r>
              <a:rPr lang="de-AT" sz="2800" dirty="0" err="1" smtClean="0"/>
              <a:t>require</a:t>
            </a:r>
            <a:r>
              <a:rPr lang="de-AT" sz="2800" dirty="0" smtClean="0"/>
              <a:t> a </a:t>
            </a:r>
            <a:r>
              <a:rPr lang="de-AT" sz="2800" dirty="0" err="1" smtClean="0"/>
              <a:t>re</a:t>
            </a:r>
            <a:r>
              <a:rPr lang="de-AT" sz="2800" dirty="0" smtClean="0"/>
              <a:t>-distribution </a:t>
            </a:r>
            <a:r>
              <a:rPr lang="de-AT" sz="2800" dirty="0" err="1" smtClean="0"/>
              <a:t>of</a:t>
            </a:r>
            <a:r>
              <a:rPr lang="de-AT" sz="2800" dirty="0" smtClean="0"/>
              <a:t> </a:t>
            </a:r>
            <a:r>
              <a:rPr lang="de-AT" sz="2800" dirty="0" err="1" smtClean="0"/>
              <a:t>wealth</a:t>
            </a:r>
            <a:r>
              <a:rPr lang="de-AT" sz="2800" dirty="0" smtClean="0"/>
              <a:t> </a:t>
            </a:r>
            <a:r>
              <a:rPr lang="de-AT" sz="2800" dirty="0" err="1" smtClean="0"/>
              <a:t>and</a:t>
            </a:r>
            <a:r>
              <a:rPr lang="de-AT" sz="2800" dirty="0" smtClean="0"/>
              <a:t> </a:t>
            </a:r>
            <a:r>
              <a:rPr lang="de-AT" sz="2800" dirty="0" err="1" smtClean="0"/>
              <a:t>and</a:t>
            </a:r>
            <a:r>
              <a:rPr lang="de-AT" sz="2800" dirty="0" smtClean="0"/>
              <a:t> </a:t>
            </a:r>
            <a:r>
              <a:rPr lang="de-AT" sz="2800" dirty="0" err="1" smtClean="0"/>
              <a:t>of</a:t>
            </a:r>
            <a:r>
              <a:rPr lang="de-AT" sz="2800" dirty="0" smtClean="0"/>
              <a:t> </a:t>
            </a:r>
            <a:r>
              <a:rPr lang="de-AT" sz="2800" dirty="0" err="1" smtClean="0"/>
              <a:t>work</a:t>
            </a:r>
            <a:r>
              <a:rPr lang="de-AT" sz="2800" dirty="0" smtClean="0"/>
              <a:t>, </a:t>
            </a:r>
            <a:r>
              <a:rPr lang="de-AT" sz="2800" dirty="0" err="1" smtClean="0"/>
              <a:t>or</a:t>
            </a:r>
            <a:r>
              <a:rPr lang="de-AT" sz="2800" dirty="0" smtClean="0"/>
              <a:t> </a:t>
            </a:r>
            <a:r>
              <a:rPr lang="de-AT" sz="2800" dirty="0" err="1" smtClean="0"/>
              <a:t>we</a:t>
            </a:r>
            <a:r>
              <a:rPr lang="de-AT" sz="2800" dirty="0" smtClean="0"/>
              <a:t> will </a:t>
            </a:r>
            <a:r>
              <a:rPr lang="de-AT" sz="2800" dirty="0" err="1" smtClean="0"/>
              <a:t>be</a:t>
            </a:r>
            <a:r>
              <a:rPr lang="de-AT" sz="2800" dirty="0" smtClean="0"/>
              <a:t> </a:t>
            </a:r>
            <a:br>
              <a:rPr lang="de-AT" sz="2800" dirty="0" smtClean="0"/>
            </a:br>
            <a:r>
              <a:rPr lang="de-AT" sz="2800" dirty="0" err="1" smtClean="0"/>
              <a:t>confronted</a:t>
            </a:r>
            <a:r>
              <a:rPr lang="de-AT" sz="2800" dirty="0" smtClean="0"/>
              <a:t> </a:t>
            </a:r>
            <a:r>
              <a:rPr lang="de-AT" sz="2800" dirty="0" err="1" smtClean="0"/>
              <a:t>with</a:t>
            </a:r>
            <a:r>
              <a:rPr lang="de-AT" sz="2800" dirty="0" smtClean="0"/>
              <a:t> </a:t>
            </a:r>
            <a:r>
              <a:rPr lang="de-AT" sz="2800" dirty="0" err="1" smtClean="0"/>
              <a:t>serious</a:t>
            </a:r>
            <a:r>
              <a:rPr lang="de-AT" sz="2800" dirty="0" smtClean="0"/>
              <a:t> </a:t>
            </a:r>
            <a:r>
              <a:rPr lang="de-AT" sz="2800" dirty="0" err="1" smtClean="0"/>
              <a:t>justified</a:t>
            </a:r>
            <a:r>
              <a:rPr lang="de-AT" sz="2800" dirty="0" smtClean="0"/>
              <a:t> </a:t>
            </a:r>
            <a:r>
              <a:rPr lang="de-AT" sz="2800" dirty="0" err="1" smtClean="0"/>
              <a:t>social</a:t>
            </a:r>
            <a:r>
              <a:rPr lang="de-AT" sz="2800" dirty="0" smtClean="0"/>
              <a:t> </a:t>
            </a:r>
            <a:r>
              <a:rPr lang="de-AT" sz="2800" dirty="0" err="1" smtClean="0"/>
              <a:t>unrest</a:t>
            </a:r>
            <a:r>
              <a:rPr lang="de-AT" sz="2800" dirty="0" smtClean="0"/>
              <a:t>. </a:t>
            </a:r>
            <a:r>
              <a:rPr lang="de-DE" sz="2800" dirty="0" smtClean="0"/>
              <a:t>  </a:t>
            </a:r>
            <a:endParaRPr lang="de-AT" sz="2800" dirty="0"/>
          </a:p>
        </p:txBody>
      </p:sp>
      <p:sp>
        <p:nvSpPr>
          <p:cNvPr id="3" name="Textfeld 2"/>
          <p:cNvSpPr txBox="1"/>
          <p:nvPr/>
        </p:nvSpPr>
        <p:spPr>
          <a:xfrm>
            <a:off x="279476" y="4653041"/>
            <a:ext cx="11849698" cy="1384995"/>
          </a:xfrm>
          <a:prstGeom prst="rect">
            <a:avLst/>
          </a:prstGeom>
          <a:noFill/>
        </p:spPr>
        <p:txBody>
          <a:bodyPr wrap="square" rtlCol="0">
            <a:spAutoFit/>
          </a:bodyPr>
          <a:lstStyle/>
          <a:p>
            <a:r>
              <a:rPr lang="de-AT" sz="2800" dirty="0" smtClean="0"/>
              <a:t>I </a:t>
            </a:r>
            <a:r>
              <a:rPr lang="de-AT" sz="2800" dirty="0" err="1" smtClean="0"/>
              <a:t>experienced</a:t>
            </a:r>
            <a:r>
              <a:rPr lang="de-AT" sz="2800" dirty="0" smtClean="0"/>
              <a:t> </a:t>
            </a:r>
            <a:r>
              <a:rPr lang="de-AT" sz="2800" dirty="0" err="1" smtClean="0"/>
              <a:t>this</a:t>
            </a:r>
            <a:r>
              <a:rPr lang="de-AT" sz="2800" dirty="0" smtClean="0"/>
              <a:t> </a:t>
            </a:r>
            <a:r>
              <a:rPr lang="de-AT" sz="2800" dirty="0" err="1" smtClean="0"/>
              <a:t>because</a:t>
            </a:r>
            <a:r>
              <a:rPr lang="de-AT" sz="2800" dirty="0" smtClean="0"/>
              <a:t> </a:t>
            </a:r>
            <a:r>
              <a:rPr lang="de-AT" sz="2800" dirty="0" err="1" smtClean="0"/>
              <a:t>some</a:t>
            </a:r>
            <a:r>
              <a:rPr lang="de-AT" sz="2800" dirty="0" smtClean="0"/>
              <a:t> 40 </a:t>
            </a:r>
            <a:r>
              <a:rPr lang="de-AT" sz="2800" dirty="0" err="1" smtClean="0"/>
              <a:t>years</a:t>
            </a:r>
            <a:r>
              <a:rPr lang="de-AT" sz="2800" dirty="0" smtClean="0"/>
              <a:t> </a:t>
            </a:r>
            <a:r>
              <a:rPr lang="de-AT" sz="2800" dirty="0" err="1" smtClean="0"/>
              <a:t>ago</a:t>
            </a:r>
            <a:r>
              <a:rPr lang="de-AT" sz="2800" dirty="0" smtClean="0"/>
              <a:t> I was </a:t>
            </a:r>
            <a:r>
              <a:rPr lang="de-AT" sz="2800" dirty="0" err="1" smtClean="0"/>
              <a:t>involved</a:t>
            </a:r>
            <a:r>
              <a:rPr lang="de-AT" sz="2800" dirty="0" smtClean="0"/>
              <a:t> in „Interactive </a:t>
            </a:r>
            <a:r>
              <a:rPr lang="de-AT" sz="2800" dirty="0" err="1" smtClean="0"/>
              <a:t>Videotex</a:t>
            </a:r>
            <a:r>
              <a:rPr lang="de-AT" sz="2800" dirty="0" smtClean="0"/>
              <a:t>“ (Bildschirmtext </a:t>
            </a:r>
            <a:r>
              <a:rPr lang="de-AT" sz="2800" dirty="0" err="1" smtClean="0"/>
              <a:t>or</a:t>
            </a:r>
            <a:r>
              <a:rPr lang="de-AT" sz="2800" dirty="0" smtClean="0"/>
              <a:t> BTX in Austria </a:t>
            </a:r>
            <a:r>
              <a:rPr lang="de-AT" sz="2800" dirty="0" err="1" smtClean="0"/>
              <a:t>and</a:t>
            </a:r>
            <a:r>
              <a:rPr lang="de-AT" sz="2800" dirty="0" smtClean="0"/>
              <a:t> Germany), a </a:t>
            </a:r>
            <a:r>
              <a:rPr lang="de-AT" sz="2800" dirty="0" err="1" smtClean="0"/>
              <a:t>kind</a:t>
            </a:r>
            <a:r>
              <a:rPr lang="de-AT" sz="2800" dirty="0" smtClean="0"/>
              <a:t> </a:t>
            </a:r>
            <a:r>
              <a:rPr lang="de-AT" sz="2800" dirty="0" err="1" smtClean="0"/>
              <a:t>of</a:t>
            </a:r>
            <a:r>
              <a:rPr lang="de-AT" sz="2800" dirty="0" smtClean="0"/>
              <a:t> </a:t>
            </a:r>
            <a:r>
              <a:rPr lang="de-AT" sz="2800" dirty="0" err="1" smtClean="0"/>
              <a:t>pre</a:t>
            </a:r>
            <a:r>
              <a:rPr lang="de-AT" sz="2800" dirty="0" smtClean="0"/>
              <a:t>-cursor </a:t>
            </a:r>
            <a:r>
              <a:rPr lang="de-AT" sz="2800" dirty="0" err="1" smtClean="0"/>
              <a:t>of</a:t>
            </a:r>
            <a:r>
              <a:rPr lang="de-AT" sz="2800" dirty="0" smtClean="0"/>
              <a:t> </a:t>
            </a:r>
            <a:r>
              <a:rPr lang="de-AT" sz="2800" dirty="0" err="1" smtClean="0"/>
              <a:t>the</a:t>
            </a:r>
            <a:r>
              <a:rPr lang="de-AT" sz="2800" dirty="0" smtClean="0"/>
              <a:t> Web, </a:t>
            </a:r>
            <a:r>
              <a:rPr lang="de-AT" sz="2800" dirty="0" err="1" smtClean="0"/>
              <a:t>now</a:t>
            </a:r>
            <a:r>
              <a:rPr lang="de-AT" sz="2800" dirty="0" smtClean="0"/>
              <a:t> </a:t>
            </a:r>
            <a:r>
              <a:rPr lang="de-AT" sz="2800" dirty="0" err="1" smtClean="0"/>
              <a:t>long</a:t>
            </a:r>
            <a:r>
              <a:rPr lang="de-AT" sz="2800" dirty="0" smtClean="0"/>
              <a:t> </a:t>
            </a:r>
            <a:r>
              <a:rPr lang="de-AT" sz="2800" dirty="0" err="1" smtClean="0"/>
              <a:t>defunct</a:t>
            </a:r>
            <a:r>
              <a:rPr lang="de-AT" sz="2800" dirty="0" smtClean="0"/>
              <a:t> </a:t>
            </a:r>
            <a:r>
              <a:rPr lang="de-AT" sz="2800" dirty="0" err="1" smtClean="0"/>
              <a:t>and</a:t>
            </a:r>
            <a:r>
              <a:rPr lang="de-AT" sz="2800" dirty="0" smtClean="0"/>
              <a:t> </a:t>
            </a:r>
            <a:r>
              <a:rPr lang="de-AT" sz="2800" dirty="0" err="1" smtClean="0"/>
              <a:t>forgotten</a:t>
            </a:r>
            <a:r>
              <a:rPr lang="de-AT" sz="2800" dirty="0" smtClean="0"/>
              <a:t>.  </a:t>
            </a:r>
            <a:endParaRPr lang="de-AT" sz="2800" dirty="0"/>
          </a:p>
        </p:txBody>
      </p:sp>
    </p:spTree>
    <p:extLst>
      <p:ext uri="{BB962C8B-B14F-4D97-AF65-F5344CB8AC3E}">
        <p14:creationId xmlns:p14="http://schemas.microsoft.com/office/powerpoint/2010/main" val="2877370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90500" y="967428"/>
            <a:ext cx="11847026" cy="5509200"/>
          </a:xfrm>
          <a:prstGeom prst="rect">
            <a:avLst/>
          </a:prstGeom>
          <a:noFill/>
        </p:spPr>
        <p:txBody>
          <a:bodyPr wrap="square" rtlCol="0">
            <a:spAutoFit/>
          </a:bodyPr>
          <a:lstStyle/>
          <a:p>
            <a:r>
              <a:rPr lang="de-AT" sz="3200" dirty="0" smtClean="0"/>
              <a:t>B.T.W, </a:t>
            </a:r>
            <a:r>
              <a:rPr lang="de-AT" sz="3200" dirty="0" err="1" smtClean="0"/>
              <a:t>unfortunately</a:t>
            </a:r>
            <a:r>
              <a:rPr lang="de-AT" sz="3200" dirty="0" smtClean="0"/>
              <a:t>, </a:t>
            </a:r>
            <a:r>
              <a:rPr lang="de-AT" sz="3200" dirty="0" err="1" smtClean="0"/>
              <a:t>some</a:t>
            </a:r>
            <a:r>
              <a:rPr lang="de-AT" sz="3200" dirty="0" smtClean="0"/>
              <a:t> </a:t>
            </a:r>
            <a:r>
              <a:rPr lang="de-AT" sz="3200" dirty="0" err="1" smtClean="0"/>
              <a:t>important</a:t>
            </a:r>
            <a:r>
              <a:rPr lang="de-AT" sz="3200" dirty="0" smtClean="0"/>
              <a:t> </a:t>
            </a:r>
            <a:r>
              <a:rPr lang="de-AT" sz="3200" dirty="0" err="1" smtClean="0"/>
              <a:t>features</a:t>
            </a:r>
            <a:r>
              <a:rPr lang="de-AT" sz="3200" dirty="0" smtClean="0"/>
              <a:t> </a:t>
            </a:r>
            <a:r>
              <a:rPr lang="de-AT" sz="3200" dirty="0" err="1" smtClean="0"/>
              <a:t>of</a:t>
            </a:r>
            <a:r>
              <a:rPr lang="de-AT" sz="3200" dirty="0" smtClean="0"/>
              <a:t> BTX </a:t>
            </a:r>
            <a:r>
              <a:rPr lang="de-AT" sz="3200" dirty="0" err="1" smtClean="0"/>
              <a:t>were</a:t>
            </a:r>
            <a:r>
              <a:rPr lang="de-AT" sz="3200" dirty="0" smtClean="0"/>
              <a:t> not </a:t>
            </a:r>
            <a:r>
              <a:rPr lang="de-AT" sz="3200" dirty="0" smtClean="0"/>
              <a:t>incorporated </a:t>
            </a:r>
            <a:r>
              <a:rPr lang="de-AT" sz="3200" dirty="0" err="1" smtClean="0"/>
              <a:t>into</a:t>
            </a:r>
            <a:r>
              <a:rPr lang="de-AT" sz="3200" dirty="0" smtClean="0"/>
              <a:t> </a:t>
            </a:r>
            <a:r>
              <a:rPr lang="de-AT" sz="3200" dirty="0" err="1" smtClean="0"/>
              <a:t>the</a:t>
            </a:r>
            <a:r>
              <a:rPr lang="de-AT" sz="3200" dirty="0" smtClean="0"/>
              <a:t> Web. In BTX: </a:t>
            </a:r>
          </a:p>
          <a:p>
            <a:endParaRPr lang="de-AT" sz="3200" dirty="0" smtClean="0"/>
          </a:p>
          <a:p>
            <a:r>
              <a:rPr lang="de-AT" sz="3200" dirty="0" smtClean="0"/>
              <a:t>--- Anonymous </a:t>
            </a:r>
            <a:r>
              <a:rPr lang="de-AT" sz="3200" dirty="0" err="1" smtClean="0"/>
              <a:t>offers</a:t>
            </a:r>
            <a:r>
              <a:rPr lang="de-AT" sz="3200" dirty="0" smtClean="0"/>
              <a:t> </a:t>
            </a:r>
            <a:r>
              <a:rPr lang="de-AT" sz="3200" dirty="0" err="1" smtClean="0"/>
              <a:t>were</a:t>
            </a:r>
            <a:r>
              <a:rPr lang="de-AT" sz="3200" dirty="0" smtClean="0"/>
              <a:t> </a:t>
            </a:r>
            <a:r>
              <a:rPr lang="de-AT" sz="3200" dirty="0" err="1" smtClean="0"/>
              <a:t>impossible</a:t>
            </a:r>
            <a:r>
              <a:rPr lang="de-AT" sz="3200" dirty="0" smtClean="0"/>
              <a:t>. All </a:t>
            </a:r>
            <a:r>
              <a:rPr lang="de-AT" sz="3200" dirty="0" err="1" smtClean="0"/>
              <a:t>information</a:t>
            </a:r>
            <a:r>
              <a:rPr lang="de-AT" sz="3200" dirty="0" smtClean="0"/>
              <a:t> </a:t>
            </a:r>
            <a:r>
              <a:rPr lang="de-AT" sz="3200" dirty="0" err="1" smtClean="0"/>
              <a:t>came</a:t>
            </a:r>
            <a:r>
              <a:rPr lang="de-AT" sz="3200" dirty="0" smtClean="0"/>
              <a:t> </a:t>
            </a:r>
            <a:r>
              <a:rPr lang="de-AT" sz="3200" dirty="0" err="1" smtClean="0"/>
              <a:t>from</a:t>
            </a:r>
            <a:r>
              <a:rPr lang="de-AT" sz="3200" dirty="0" smtClean="0"/>
              <a:t> </a:t>
            </a:r>
            <a:br>
              <a:rPr lang="de-AT" sz="3200" dirty="0" smtClean="0"/>
            </a:br>
            <a:r>
              <a:rPr lang="de-AT" sz="3200" dirty="0" smtClean="0"/>
              <a:t>registered </a:t>
            </a:r>
            <a:r>
              <a:rPr lang="de-AT" sz="3200" dirty="0" err="1" smtClean="0"/>
              <a:t>organisations</a:t>
            </a:r>
            <a:r>
              <a:rPr lang="de-AT" sz="3200" dirty="0" smtClean="0"/>
              <a:t> </a:t>
            </a:r>
            <a:r>
              <a:rPr lang="de-AT" sz="3200" dirty="0" err="1" smtClean="0"/>
              <a:t>or</a:t>
            </a:r>
            <a:r>
              <a:rPr lang="de-AT" sz="3200" dirty="0" smtClean="0"/>
              <a:t> </a:t>
            </a:r>
            <a:r>
              <a:rPr lang="de-AT" sz="3200" dirty="0" err="1" smtClean="0"/>
              <a:t>users</a:t>
            </a:r>
            <a:r>
              <a:rPr lang="de-AT" sz="3200" dirty="0" smtClean="0"/>
              <a:t>, </a:t>
            </a:r>
            <a:r>
              <a:rPr lang="de-AT" sz="3200" dirty="0" err="1" smtClean="0"/>
              <a:t>with</a:t>
            </a:r>
            <a:r>
              <a:rPr lang="de-AT" sz="3200" dirty="0" smtClean="0"/>
              <a:t> </a:t>
            </a:r>
            <a:r>
              <a:rPr lang="de-AT" sz="3200" dirty="0" err="1" smtClean="0"/>
              <a:t>known</a:t>
            </a:r>
            <a:r>
              <a:rPr lang="de-AT" sz="3200" dirty="0" smtClean="0"/>
              <a:t> </a:t>
            </a:r>
            <a:r>
              <a:rPr lang="de-AT" sz="3200" dirty="0" err="1" smtClean="0"/>
              <a:t>persons</a:t>
            </a:r>
            <a:r>
              <a:rPr lang="de-AT" sz="3200" dirty="0" smtClean="0"/>
              <a:t> </a:t>
            </a:r>
            <a:r>
              <a:rPr lang="de-AT" sz="3200" dirty="0" err="1" smtClean="0"/>
              <a:t>one</a:t>
            </a:r>
            <a:r>
              <a:rPr lang="de-AT" sz="3200" dirty="0" smtClean="0"/>
              <a:t> </a:t>
            </a:r>
            <a:r>
              <a:rPr lang="de-AT" sz="3200" dirty="0" err="1" smtClean="0"/>
              <a:t>could</a:t>
            </a:r>
            <a:r>
              <a:rPr lang="de-AT" sz="3200" dirty="0" smtClean="0"/>
              <a:t> </a:t>
            </a:r>
            <a:r>
              <a:rPr lang="de-AT" sz="3200" dirty="0" err="1" smtClean="0"/>
              <a:t>contact</a:t>
            </a:r>
            <a:endParaRPr lang="de-AT" sz="3200" dirty="0" smtClean="0"/>
          </a:p>
          <a:p>
            <a:endParaRPr lang="de-AT" sz="3200" dirty="0"/>
          </a:p>
          <a:p>
            <a:r>
              <a:rPr lang="de-AT" sz="3200" dirty="0" smtClean="0"/>
              <a:t>--- Anonymous  </a:t>
            </a:r>
            <a:r>
              <a:rPr lang="de-AT" sz="3200" dirty="0" err="1"/>
              <a:t>m</a:t>
            </a:r>
            <a:r>
              <a:rPr lang="de-AT" sz="3200" dirty="0" err="1" smtClean="0"/>
              <a:t>ails</a:t>
            </a:r>
            <a:r>
              <a:rPr lang="de-AT" sz="3200" dirty="0" smtClean="0"/>
              <a:t> </a:t>
            </a:r>
            <a:r>
              <a:rPr lang="de-AT" sz="3200" dirty="0" err="1" smtClean="0"/>
              <a:t>were</a:t>
            </a:r>
            <a:r>
              <a:rPr lang="de-AT" sz="3200" dirty="0" smtClean="0"/>
              <a:t> </a:t>
            </a:r>
            <a:r>
              <a:rPr lang="de-AT" sz="3200" dirty="0" err="1" smtClean="0"/>
              <a:t>impossible</a:t>
            </a:r>
            <a:r>
              <a:rPr lang="de-AT" sz="3200" dirty="0" smtClean="0"/>
              <a:t> (</a:t>
            </a:r>
            <a:r>
              <a:rPr lang="de-AT" sz="3200" dirty="0" err="1" smtClean="0"/>
              <a:t>no</a:t>
            </a:r>
            <a:r>
              <a:rPr lang="de-AT" sz="3200" dirty="0" smtClean="0"/>
              <a:t> SPAM, </a:t>
            </a:r>
            <a:r>
              <a:rPr lang="de-AT" sz="3200" dirty="0" err="1" smtClean="0"/>
              <a:t>no</a:t>
            </a:r>
            <a:r>
              <a:rPr lang="de-AT" sz="3200" dirty="0" smtClean="0"/>
              <a:t> </a:t>
            </a:r>
            <a:r>
              <a:rPr lang="de-AT" sz="3200" dirty="0" err="1" smtClean="0"/>
              <a:t>problems</a:t>
            </a:r>
            <a:r>
              <a:rPr lang="de-AT" sz="3200" dirty="0" smtClean="0"/>
              <a:t> </a:t>
            </a:r>
            <a:r>
              <a:rPr lang="de-AT" sz="3200" dirty="0" err="1" smtClean="0"/>
              <a:t>with</a:t>
            </a:r>
            <a:r>
              <a:rPr lang="de-AT" sz="3200" dirty="0" smtClean="0"/>
              <a:t> </a:t>
            </a:r>
            <a:br>
              <a:rPr lang="de-AT" sz="3200" dirty="0" smtClean="0"/>
            </a:br>
            <a:r>
              <a:rPr lang="de-AT" sz="3200" dirty="0" err="1" smtClean="0"/>
              <a:t>malware</a:t>
            </a:r>
            <a:r>
              <a:rPr lang="de-AT" sz="3200" dirty="0" smtClean="0"/>
              <a:t>,…)</a:t>
            </a:r>
          </a:p>
          <a:p>
            <a:endParaRPr lang="de-AT" sz="3200" dirty="0" smtClean="0"/>
          </a:p>
          <a:p>
            <a:r>
              <a:rPr lang="de-AT" sz="3200" dirty="0" smtClean="0"/>
              <a:t>--- Pages </a:t>
            </a:r>
            <a:r>
              <a:rPr lang="de-AT" sz="3200" dirty="0" err="1" smtClean="0"/>
              <a:t>could</a:t>
            </a:r>
            <a:r>
              <a:rPr lang="de-AT" sz="3200" dirty="0" smtClean="0"/>
              <a:t> </a:t>
            </a:r>
            <a:r>
              <a:rPr lang="de-AT" sz="3200" dirty="0" err="1" smtClean="0"/>
              <a:t>have</a:t>
            </a:r>
            <a:r>
              <a:rPr lang="de-AT" sz="3200" dirty="0" smtClean="0"/>
              <a:t> minimal  </a:t>
            </a:r>
            <a:r>
              <a:rPr lang="de-AT" sz="3200" dirty="0" err="1" smtClean="0"/>
              <a:t>fees</a:t>
            </a:r>
            <a:r>
              <a:rPr lang="de-AT" sz="3200" dirty="0" smtClean="0"/>
              <a:t> </a:t>
            </a:r>
            <a:endParaRPr lang="de-AT" sz="3200" dirty="0"/>
          </a:p>
        </p:txBody>
      </p:sp>
    </p:spTree>
    <p:extLst>
      <p:ext uri="{BB962C8B-B14F-4D97-AF65-F5344CB8AC3E}">
        <p14:creationId xmlns:p14="http://schemas.microsoft.com/office/powerpoint/2010/main" val="21564977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2922" y="3127565"/>
            <a:ext cx="10974479" cy="954107"/>
          </a:xfrm>
          <a:prstGeom prst="rect">
            <a:avLst/>
          </a:prstGeom>
          <a:noFill/>
        </p:spPr>
        <p:txBody>
          <a:bodyPr wrap="none" rtlCol="0">
            <a:spAutoFit/>
          </a:bodyPr>
          <a:lstStyle/>
          <a:p>
            <a:r>
              <a:rPr lang="de-DE" sz="2800" dirty="0" err="1" smtClean="0"/>
              <a:t>For</a:t>
            </a:r>
            <a:r>
              <a:rPr lang="de-DE" sz="2800" dirty="0" smtClean="0"/>
              <a:t> </a:t>
            </a:r>
            <a:r>
              <a:rPr lang="de-DE" sz="2800" dirty="0" err="1" smtClean="0"/>
              <a:t>his</a:t>
            </a:r>
            <a:r>
              <a:rPr lang="de-DE" sz="2800" dirty="0" smtClean="0"/>
              <a:t> </a:t>
            </a:r>
            <a:r>
              <a:rPr lang="de-DE" sz="2800" dirty="0" err="1" smtClean="0"/>
              <a:t>biography</a:t>
            </a:r>
            <a:r>
              <a:rPr lang="de-DE" sz="2800" dirty="0" smtClean="0"/>
              <a:t> he </a:t>
            </a:r>
            <a:r>
              <a:rPr lang="de-DE" sz="2800" dirty="0" err="1" smtClean="0"/>
              <a:t>asked</a:t>
            </a:r>
            <a:r>
              <a:rPr lang="de-DE" sz="2800" dirty="0" smtClean="0"/>
              <a:t> in 2017  </a:t>
            </a:r>
            <a:r>
              <a:rPr lang="de-DE" sz="2800" dirty="0" err="1" smtClean="0"/>
              <a:t>if</a:t>
            </a:r>
            <a:r>
              <a:rPr lang="de-DE" sz="2800" dirty="0" smtClean="0"/>
              <a:t> he </a:t>
            </a:r>
            <a:r>
              <a:rPr lang="de-DE" sz="2800" dirty="0" err="1" smtClean="0"/>
              <a:t>could</a:t>
            </a:r>
            <a:r>
              <a:rPr lang="de-DE" sz="2800" dirty="0" smtClean="0"/>
              <a:t> </a:t>
            </a:r>
            <a:r>
              <a:rPr lang="de-DE" sz="2800" dirty="0" err="1" smtClean="0"/>
              <a:t>get</a:t>
            </a:r>
            <a:r>
              <a:rPr lang="de-DE" sz="2800" dirty="0" smtClean="0"/>
              <a:t> </a:t>
            </a:r>
            <a:r>
              <a:rPr lang="de-DE" sz="2800" dirty="0" err="1" smtClean="0"/>
              <a:t>some</a:t>
            </a:r>
            <a:r>
              <a:rPr lang="de-DE" sz="2800" dirty="0" smtClean="0"/>
              <a:t> </a:t>
            </a:r>
            <a:r>
              <a:rPr lang="de-DE" sz="2800" dirty="0" err="1" smtClean="0"/>
              <a:t>of</a:t>
            </a:r>
            <a:r>
              <a:rPr lang="de-DE" sz="2800" dirty="0" smtClean="0"/>
              <a:t> </a:t>
            </a:r>
            <a:r>
              <a:rPr lang="de-DE" sz="2800" dirty="0" err="1" smtClean="0"/>
              <a:t>his</a:t>
            </a:r>
            <a:r>
              <a:rPr lang="de-DE" sz="2800" dirty="0" smtClean="0"/>
              <a:t> </a:t>
            </a:r>
            <a:r>
              <a:rPr lang="de-DE" sz="2800" dirty="0" err="1" smtClean="0"/>
              <a:t>early</a:t>
            </a:r>
            <a:r>
              <a:rPr lang="de-DE" sz="2800" dirty="0" smtClean="0"/>
              <a:t> </a:t>
            </a:r>
            <a:r>
              <a:rPr lang="de-DE" sz="2800" dirty="0" err="1" smtClean="0"/>
              <a:t>work</a:t>
            </a:r>
            <a:r>
              <a:rPr lang="de-DE" sz="2800" dirty="0" smtClean="0"/>
              <a:t> </a:t>
            </a:r>
            <a:br>
              <a:rPr lang="de-DE" sz="2800" dirty="0" smtClean="0"/>
            </a:br>
            <a:r>
              <a:rPr lang="de-DE" sz="2800" dirty="0" err="1" smtClean="0"/>
              <a:t>for</a:t>
            </a:r>
            <a:r>
              <a:rPr lang="de-DE" sz="2800" dirty="0" smtClean="0"/>
              <a:t> </a:t>
            </a:r>
            <a:r>
              <a:rPr lang="de-DE" sz="2800" dirty="0" err="1" smtClean="0"/>
              <a:t>the</a:t>
            </a:r>
            <a:r>
              <a:rPr lang="de-DE" sz="2800" dirty="0" smtClean="0"/>
              <a:t> </a:t>
            </a:r>
            <a:r>
              <a:rPr lang="de-DE" sz="2800" dirty="0" err="1" smtClean="0"/>
              <a:t>introduction</a:t>
            </a:r>
            <a:r>
              <a:rPr lang="de-DE" sz="2800" dirty="0" smtClean="0"/>
              <a:t>.  But BTX </a:t>
            </a:r>
            <a:r>
              <a:rPr lang="de-DE" sz="2800" dirty="0" err="1" smtClean="0"/>
              <a:t>had</a:t>
            </a:r>
            <a:r>
              <a:rPr lang="de-DE" sz="2800" dirty="0" smtClean="0"/>
              <a:t> </a:t>
            </a:r>
            <a:r>
              <a:rPr lang="de-DE" sz="2800" dirty="0" err="1" smtClean="0"/>
              <a:t>closed</a:t>
            </a:r>
            <a:r>
              <a:rPr lang="de-DE" sz="2800" dirty="0" smtClean="0"/>
              <a:t> down </a:t>
            </a:r>
            <a:r>
              <a:rPr lang="de-DE" sz="2800" dirty="0" err="1" smtClean="0"/>
              <a:t>some</a:t>
            </a:r>
            <a:r>
              <a:rPr lang="de-DE" sz="2800" dirty="0" smtClean="0"/>
              <a:t> 20 </a:t>
            </a:r>
            <a:r>
              <a:rPr lang="de-DE" sz="2800" dirty="0" err="1" smtClean="0"/>
              <a:t>years</a:t>
            </a:r>
            <a:r>
              <a:rPr lang="de-DE" sz="2800" dirty="0" smtClean="0"/>
              <a:t> </a:t>
            </a:r>
            <a:r>
              <a:rPr lang="de-DE" sz="2800" dirty="0" err="1" smtClean="0"/>
              <a:t>ago</a:t>
            </a:r>
            <a:r>
              <a:rPr lang="de-DE" sz="2800" dirty="0" smtClean="0"/>
              <a:t>!</a:t>
            </a:r>
            <a:endParaRPr lang="de-DE" sz="3600" dirty="0"/>
          </a:p>
        </p:txBody>
      </p:sp>
      <p:sp>
        <p:nvSpPr>
          <p:cNvPr id="2" name="Textfeld 1"/>
          <p:cNvSpPr txBox="1"/>
          <p:nvPr/>
        </p:nvSpPr>
        <p:spPr>
          <a:xfrm>
            <a:off x="462922" y="651513"/>
            <a:ext cx="9959329" cy="1815882"/>
          </a:xfrm>
          <a:prstGeom prst="rect">
            <a:avLst/>
          </a:prstGeom>
          <a:noFill/>
        </p:spPr>
        <p:txBody>
          <a:bodyPr wrap="none" rtlCol="0">
            <a:spAutoFit/>
          </a:bodyPr>
          <a:lstStyle/>
          <a:p>
            <a:r>
              <a:rPr lang="de-AT" sz="2800" dirty="0" err="1" smtClean="0"/>
              <a:t>Graphic</a:t>
            </a:r>
            <a:r>
              <a:rPr lang="de-AT" sz="2800" dirty="0" smtClean="0"/>
              <a:t> </a:t>
            </a:r>
            <a:r>
              <a:rPr lang="de-AT" sz="2800" dirty="0" err="1" smtClean="0"/>
              <a:t>images</a:t>
            </a:r>
            <a:r>
              <a:rPr lang="de-AT" sz="2800" dirty="0" smtClean="0"/>
              <a:t> </a:t>
            </a:r>
            <a:r>
              <a:rPr lang="de-AT" sz="2800" dirty="0" err="1" smtClean="0"/>
              <a:t>were</a:t>
            </a:r>
            <a:r>
              <a:rPr lang="de-AT" sz="2800" dirty="0" smtClean="0"/>
              <a:t> </a:t>
            </a:r>
            <a:r>
              <a:rPr lang="de-AT" sz="2800" dirty="0" err="1" smtClean="0"/>
              <a:t>possible</a:t>
            </a:r>
            <a:r>
              <a:rPr lang="de-AT" sz="2800" dirty="0" smtClean="0"/>
              <a:t> in BTX. </a:t>
            </a:r>
          </a:p>
          <a:p>
            <a:endParaRPr lang="de-AT" sz="2800" dirty="0"/>
          </a:p>
          <a:p>
            <a:r>
              <a:rPr lang="de-AT" sz="2800" dirty="0" smtClean="0"/>
              <a:t>A </a:t>
            </a:r>
            <a:r>
              <a:rPr lang="de-AT" sz="2800" dirty="0" err="1" smtClean="0"/>
              <a:t>young</a:t>
            </a:r>
            <a:r>
              <a:rPr lang="de-AT" sz="2800" dirty="0" smtClean="0"/>
              <a:t> </a:t>
            </a:r>
            <a:r>
              <a:rPr lang="de-AT" sz="2800" dirty="0" err="1" smtClean="0"/>
              <a:t>artist</a:t>
            </a:r>
            <a:r>
              <a:rPr lang="de-AT" sz="2800" dirty="0" smtClean="0"/>
              <a:t> (Daniel </a:t>
            </a:r>
            <a:r>
              <a:rPr lang="de-AT" sz="2800" dirty="0" err="1" smtClean="0"/>
              <a:t>Rozenberg</a:t>
            </a:r>
            <a:r>
              <a:rPr lang="de-AT" sz="2800" dirty="0" smtClean="0"/>
              <a:t>) </a:t>
            </a:r>
            <a:r>
              <a:rPr lang="de-AT" sz="2800" dirty="0" err="1" smtClean="0"/>
              <a:t>created</a:t>
            </a:r>
            <a:r>
              <a:rPr lang="de-AT" sz="2800" dirty="0" smtClean="0"/>
              <a:t> </a:t>
            </a:r>
            <a:r>
              <a:rPr lang="de-AT" sz="2800" dirty="0" err="1"/>
              <a:t>cartoons</a:t>
            </a:r>
            <a:r>
              <a:rPr lang="de-AT" sz="2800" dirty="0"/>
              <a:t> </a:t>
            </a:r>
            <a:r>
              <a:rPr lang="de-AT" sz="2800" dirty="0" smtClean="0"/>
              <a:t> </a:t>
            </a:r>
            <a:r>
              <a:rPr lang="de-AT" sz="2800" dirty="0" err="1" smtClean="0"/>
              <a:t>for</a:t>
            </a:r>
            <a:r>
              <a:rPr lang="de-AT" sz="2800" dirty="0" smtClean="0"/>
              <a:t> BTX in 1982.</a:t>
            </a:r>
            <a:br>
              <a:rPr lang="de-AT" sz="2800" dirty="0" smtClean="0"/>
            </a:br>
            <a:r>
              <a:rPr lang="de-AT" sz="2800" dirty="0" smtClean="0"/>
              <a:t>He </a:t>
            </a:r>
            <a:r>
              <a:rPr lang="de-AT" sz="2800" dirty="0" err="1" smtClean="0"/>
              <a:t>is</a:t>
            </a:r>
            <a:r>
              <a:rPr lang="de-AT" sz="2800" dirty="0" smtClean="0"/>
              <a:t> </a:t>
            </a:r>
            <a:r>
              <a:rPr lang="de-AT" sz="2800" dirty="0" err="1" smtClean="0"/>
              <a:t>by</a:t>
            </a:r>
            <a:r>
              <a:rPr lang="de-AT" sz="2800" dirty="0" smtClean="0"/>
              <a:t> </a:t>
            </a:r>
            <a:r>
              <a:rPr lang="de-AT" sz="2800" dirty="0" err="1" smtClean="0"/>
              <a:t>now</a:t>
            </a:r>
            <a:r>
              <a:rPr lang="de-AT" sz="2800" dirty="0" smtClean="0"/>
              <a:t> </a:t>
            </a:r>
            <a:r>
              <a:rPr lang="de-AT" sz="2800" dirty="0" err="1" smtClean="0"/>
              <a:t>the</a:t>
            </a:r>
            <a:r>
              <a:rPr lang="de-AT" sz="2800" dirty="0" smtClean="0"/>
              <a:t> </a:t>
            </a:r>
            <a:r>
              <a:rPr lang="de-AT" sz="2800" dirty="0" err="1" smtClean="0"/>
              <a:t>famous</a:t>
            </a:r>
            <a:r>
              <a:rPr lang="de-AT" sz="2800" dirty="0" smtClean="0"/>
              <a:t>  </a:t>
            </a:r>
            <a:r>
              <a:rPr lang="de-AT" sz="2800" dirty="0" err="1" smtClean="0"/>
              <a:t>Dutch</a:t>
            </a:r>
            <a:r>
              <a:rPr lang="de-AT" sz="2800" dirty="0" smtClean="0"/>
              <a:t> </a:t>
            </a:r>
            <a:r>
              <a:rPr lang="de-AT" sz="2800" dirty="0" err="1" smtClean="0"/>
              <a:t>cartoonist</a:t>
            </a:r>
            <a:r>
              <a:rPr lang="de-AT" sz="2800" dirty="0" smtClean="0"/>
              <a:t> „</a:t>
            </a:r>
            <a:r>
              <a:rPr lang="de-AT" sz="2800" dirty="0" err="1" smtClean="0"/>
              <a:t>Dardara</a:t>
            </a:r>
            <a:r>
              <a:rPr lang="de-AT" sz="2800" dirty="0" smtClean="0"/>
              <a:t>“. </a:t>
            </a:r>
            <a:endParaRPr lang="de-AT" sz="2800" dirty="0"/>
          </a:p>
        </p:txBody>
      </p:sp>
      <p:sp>
        <p:nvSpPr>
          <p:cNvPr id="3" name="Textfeld 2"/>
          <p:cNvSpPr txBox="1"/>
          <p:nvPr/>
        </p:nvSpPr>
        <p:spPr>
          <a:xfrm>
            <a:off x="462922" y="4613322"/>
            <a:ext cx="11253273" cy="954107"/>
          </a:xfrm>
          <a:prstGeom prst="rect">
            <a:avLst/>
          </a:prstGeom>
          <a:noFill/>
        </p:spPr>
        <p:txBody>
          <a:bodyPr wrap="none" rtlCol="0">
            <a:spAutoFit/>
          </a:bodyPr>
          <a:lstStyle/>
          <a:p>
            <a:r>
              <a:rPr lang="de-AT" sz="2800" dirty="0" smtClean="0"/>
              <a:t>The </a:t>
            </a:r>
            <a:r>
              <a:rPr lang="de-AT" sz="2800" dirty="0" err="1" smtClean="0"/>
              <a:t>attempt</a:t>
            </a:r>
            <a:r>
              <a:rPr lang="de-AT" sz="2800" dirty="0" smtClean="0"/>
              <a:t> </a:t>
            </a:r>
            <a:r>
              <a:rPr lang="de-AT" sz="2800" dirty="0" err="1" smtClean="0"/>
              <a:t>to</a:t>
            </a:r>
            <a:r>
              <a:rPr lang="de-AT" sz="2800" dirty="0" smtClean="0"/>
              <a:t> </a:t>
            </a:r>
            <a:r>
              <a:rPr lang="de-AT" sz="2800" dirty="0" err="1" smtClean="0"/>
              <a:t>reconstruct</a:t>
            </a:r>
            <a:r>
              <a:rPr lang="de-AT" sz="2800" dirty="0" smtClean="0"/>
              <a:t> </a:t>
            </a:r>
            <a:r>
              <a:rPr lang="de-AT" sz="2800" dirty="0" err="1" smtClean="0"/>
              <a:t>some</a:t>
            </a:r>
            <a:r>
              <a:rPr lang="de-AT" sz="2800" dirty="0" smtClean="0"/>
              <a:t> </a:t>
            </a:r>
            <a:r>
              <a:rPr lang="de-AT" sz="2800" dirty="0" err="1" smtClean="0"/>
              <a:t>of</a:t>
            </a:r>
            <a:r>
              <a:rPr lang="de-AT" sz="2800" dirty="0" smtClean="0"/>
              <a:t> </a:t>
            </a:r>
            <a:r>
              <a:rPr lang="de-AT" sz="2800" dirty="0" err="1" smtClean="0"/>
              <a:t>his</a:t>
            </a:r>
            <a:r>
              <a:rPr lang="de-AT" sz="2800" dirty="0" smtClean="0"/>
              <a:t> </a:t>
            </a:r>
            <a:r>
              <a:rPr lang="de-AT" sz="2800" dirty="0" err="1" smtClean="0"/>
              <a:t>cartoons</a:t>
            </a:r>
            <a:r>
              <a:rPr lang="de-AT" sz="2800" dirty="0" smtClean="0"/>
              <a:t> </a:t>
            </a:r>
            <a:r>
              <a:rPr lang="de-AT" sz="2800" dirty="0" err="1" smtClean="0"/>
              <a:t>worked</a:t>
            </a:r>
            <a:r>
              <a:rPr lang="de-AT" sz="2800" dirty="0" smtClean="0"/>
              <a:t> </a:t>
            </a:r>
            <a:r>
              <a:rPr lang="de-AT" sz="2800" dirty="0" err="1" smtClean="0"/>
              <a:t>by</a:t>
            </a:r>
            <a:r>
              <a:rPr lang="de-AT" sz="2800" dirty="0" smtClean="0"/>
              <a:t> </a:t>
            </a:r>
            <a:r>
              <a:rPr lang="de-AT" sz="2800" dirty="0" err="1" smtClean="0"/>
              <a:t>chance</a:t>
            </a:r>
            <a:r>
              <a:rPr lang="de-AT" sz="2800" dirty="0" smtClean="0"/>
              <a:t>, but was</a:t>
            </a:r>
          </a:p>
          <a:p>
            <a:r>
              <a:rPr lang="de-AT" sz="2800" dirty="0" smtClean="0"/>
              <a:t>a </a:t>
            </a:r>
            <a:r>
              <a:rPr lang="de-AT" sz="2800" dirty="0" err="1" smtClean="0"/>
              <a:t>tremendous</a:t>
            </a:r>
            <a:r>
              <a:rPr lang="de-AT" sz="2800" dirty="0" smtClean="0"/>
              <a:t> </a:t>
            </a:r>
            <a:r>
              <a:rPr lang="de-AT" sz="2800" dirty="0" err="1" smtClean="0"/>
              <a:t>effort</a:t>
            </a:r>
            <a:r>
              <a:rPr lang="de-AT" sz="2800" dirty="0" smtClean="0"/>
              <a:t>.</a:t>
            </a:r>
            <a:endParaRPr lang="de-AT" sz="2800" dirty="0"/>
          </a:p>
        </p:txBody>
      </p:sp>
    </p:spTree>
    <p:extLst>
      <p:ext uri="{BB962C8B-B14F-4D97-AF65-F5344CB8AC3E}">
        <p14:creationId xmlns:p14="http://schemas.microsoft.com/office/powerpoint/2010/main" val="168194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43" y="327463"/>
            <a:ext cx="3939409" cy="2565510"/>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7633" y="266044"/>
            <a:ext cx="3975211" cy="2571750"/>
          </a:xfrm>
          <a:prstGeom prst="rect">
            <a:avLst/>
          </a:prstGeom>
        </p:spPr>
      </p:pic>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9325" y="225645"/>
            <a:ext cx="3853848" cy="2571750"/>
          </a:xfrm>
          <a:prstGeom prst="rect">
            <a:avLst/>
          </a:prstGeom>
        </p:spPr>
      </p:pic>
      <p:pic>
        <p:nvPicPr>
          <p:cNvPr id="6" name="Grafi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743" y="3207298"/>
            <a:ext cx="3939409" cy="2571750"/>
          </a:xfrm>
          <a:prstGeom prst="rect">
            <a:avLst/>
          </a:prstGeom>
        </p:spPr>
      </p:pic>
      <p:pic>
        <p:nvPicPr>
          <p:cNvPr id="7" name="Grafik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6086" y="3207298"/>
            <a:ext cx="3821824" cy="2571750"/>
          </a:xfrm>
          <a:prstGeom prst="rect">
            <a:avLst/>
          </a:prstGeom>
        </p:spPr>
      </p:pic>
      <p:pic>
        <p:nvPicPr>
          <p:cNvPr id="8" name="Grafik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62844" y="3207298"/>
            <a:ext cx="3676650" cy="2571750"/>
          </a:xfrm>
          <a:prstGeom prst="rect">
            <a:avLst/>
          </a:prstGeom>
        </p:spPr>
      </p:pic>
    </p:spTree>
    <p:extLst>
      <p:ext uri="{BB962C8B-B14F-4D97-AF65-F5344CB8AC3E}">
        <p14:creationId xmlns:p14="http://schemas.microsoft.com/office/powerpoint/2010/main" val="35886394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8" y="609928"/>
            <a:ext cx="3876675" cy="2571750"/>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9755" y="609928"/>
            <a:ext cx="3703912" cy="2571750"/>
          </a:xfrm>
          <a:prstGeom prst="rect">
            <a:avLst/>
          </a:prstGeom>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8119" y="609928"/>
            <a:ext cx="4120384" cy="2571750"/>
          </a:xfrm>
          <a:prstGeom prst="rect">
            <a:avLst/>
          </a:prstGeom>
        </p:spPr>
      </p:pic>
      <p:pic>
        <p:nvPicPr>
          <p:cNvPr id="9" name="Grafi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2410" y="3650703"/>
            <a:ext cx="4058471" cy="2571750"/>
          </a:xfrm>
          <a:prstGeom prst="rect">
            <a:avLst/>
          </a:prstGeom>
        </p:spPr>
      </p:pic>
      <p:pic>
        <p:nvPicPr>
          <p:cNvPr id="10" name="Grafik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5790" y="3563992"/>
            <a:ext cx="3644215" cy="2571750"/>
          </a:xfrm>
          <a:prstGeom prst="rect">
            <a:avLst/>
          </a:prstGeom>
        </p:spPr>
      </p:pic>
    </p:spTree>
    <p:extLst>
      <p:ext uri="{BB962C8B-B14F-4D97-AF65-F5344CB8AC3E}">
        <p14:creationId xmlns:p14="http://schemas.microsoft.com/office/powerpoint/2010/main" val="23987094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8424" y="3441680"/>
            <a:ext cx="7155425" cy="3046988"/>
          </a:xfrm>
          <a:prstGeom prst="rect">
            <a:avLst/>
          </a:prstGeom>
          <a:noFill/>
        </p:spPr>
        <p:txBody>
          <a:bodyPr wrap="square" rtlCol="0">
            <a:spAutoFit/>
          </a:bodyPr>
          <a:lstStyle/>
          <a:p>
            <a:r>
              <a:rPr lang="de-DE" sz="2400" dirty="0" smtClean="0"/>
              <a:t>In </a:t>
            </a:r>
            <a:r>
              <a:rPr lang="de-DE" sz="2400" dirty="0" err="1" smtClean="0"/>
              <a:t>this</a:t>
            </a:r>
            <a:r>
              <a:rPr lang="de-DE" sz="2400" dirty="0" smtClean="0"/>
              <a:t> </a:t>
            </a:r>
            <a:r>
              <a:rPr lang="de-DE" sz="2400" dirty="0" err="1" smtClean="0"/>
              <a:t>case</a:t>
            </a:r>
            <a:r>
              <a:rPr lang="de-DE" sz="2400" dirty="0" smtClean="0"/>
              <a:t> </a:t>
            </a:r>
            <a:r>
              <a:rPr lang="de-DE" sz="2400" dirty="0" err="1" smtClean="0"/>
              <a:t>it</a:t>
            </a:r>
            <a:r>
              <a:rPr lang="de-DE" sz="2400" dirty="0" smtClean="0"/>
              <a:t> was </a:t>
            </a:r>
            <a:r>
              <a:rPr lang="de-DE" sz="2400" dirty="0" err="1" smtClean="0"/>
              <a:t>possible</a:t>
            </a:r>
            <a:r>
              <a:rPr lang="de-DE" sz="2400" dirty="0" smtClean="0"/>
              <a:t> </a:t>
            </a:r>
            <a:r>
              <a:rPr lang="de-DE" sz="2400" dirty="0" err="1" smtClean="0"/>
              <a:t>to</a:t>
            </a:r>
            <a:r>
              <a:rPr lang="de-DE" sz="2400" dirty="0" smtClean="0"/>
              <a:t> </a:t>
            </a:r>
            <a:r>
              <a:rPr lang="de-DE" sz="2400" dirty="0" err="1" smtClean="0"/>
              <a:t>restore</a:t>
            </a:r>
            <a:r>
              <a:rPr lang="de-DE" sz="2400" dirty="0" smtClean="0"/>
              <a:t> </a:t>
            </a:r>
            <a:r>
              <a:rPr lang="de-DE" sz="2400" dirty="0" err="1" smtClean="0"/>
              <a:t>information</a:t>
            </a:r>
            <a:r>
              <a:rPr lang="de-DE" sz="2400" dirty="0" smtClean="0"/>
              <a:t>.</a:t>
            </a:r>
            <a:br>
              <a:rPr lang="de-DE" sz="2400" dirty="0" smtClean="0"/>
            </a:br>
            <a:endParaRPr lang="de-DE" sz="2400" dirty="0"/>
          </a:p>
          <a:p>
            <a:r>
              <a:rPr lang="de-DE" sz="2400" dirty="0" err="1" smtClean="0"/>
              <a:t>However</a:t>
            </a:r>
            <a:r>
              <a:rPr lang="de-DE" sz="2400" dirty="0" smtClean="0"/>
              <a:t>, </a:t>
            </a:r>
            <a:r>
              <a:rPr lang="de-DE" sz="2400" dirty="0" err="1" smtClean="0"/>
              <a:t>developments</a:t>
            </a:r>
            <a:r>
              <a:rPr lang="de-DE" sz="2400" dirty="0" smtClean="0"/>
              <a:t> in HW, SW, </a:t>
            </a:r>
            <a:r>
              <a:rPr lang="de-DE" sz="2400" dirty="0" err="1" smtClean="0"/>
              <a:t>formats</a:t>
            </a:r>
            <a:r>
              <a:rPr lang="de-DE" sz="2400" dirty="0" smtClean="0"/>
              <a:t>, </a:t>
            </a:r>
            <a:r>
              <a:rPr lang="de-DE" sz="2400" dirty="0" err="1" smtClean="0"/>
              <a:t>interfaces</a:t>
            </a:r>
            <a:r>
              <a:rPr lang="de-DE" sz="2400" dirty="0" smtClean="0"/>
              <a:t> etc. will </a:t>
            </a:r>
            <a:r>
              <a:rPr lang="de-DE" sz="2400" dirty="0" err="1" smtClean="0"/>
              <a:t>assure</a:t>
            </a:r>
            <a:r>
              <a:rPr lang="de-DE" sz="2400" dirty="0"/>
              <a:t> </a:t>
            </a:r>
            <a:r>
              <a:rPr lang="de-DE" sz="2400" dirty="0" err="1" smtClean="0"/>
              <a:t>that</a:t>
            </a:r>
            <a:r>
              <a:rPr lang="de-DE" sz="2400" dirty="0" smtClean="0"/>
              <a:t> </a:t>
            </a:r>
            <a:r>
              <a:rPr lang="de-DE" sz="2400" dirty="0" err="1" smtClean="0"/>
              <a:t>much</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information</a:t>
            </a:r>
            <a:r>
              <a:rPr lang="de-DE" sz="2400" dirty="0" smtClean="0"/>
              <a:t> </a:t>
            </a:r>
            <a:r>
              <a:rPr lang="de-DE" sz="2400" dirty="0" err="1" smtClean="0"/>
              <a:t>we</a:t>
            </a:r>
            <a:r>
              <a:rPr lang="de-DE" sz="2400" dirty="0" smtClean="0"/>
              <a:t> </a:t>
            </a:r>
            <a:r>
              <a:rPr lang="de-DE" sz="2400" dirty="0" err="1" smtClean="0"/>
              <a:t>have</a:t>
            </a:r>
            <a:r>
              <a:rPr lang="de-DE" sz="2400" dirty="0" smtClean="0"/>
              <a:t> </a:t>
            </a:r>
            <a:r>
              <a:rPr lang="de-DE" sz="2400" dirty="0" err="1" smtClean="0"/>
              <a:t>today</a:t>
            </a:r>
            <a:r>
              <a:rPr lang="de-DE" sz="2400" dirty="0" smtClean="0"/>
              <a:t> will </a:t>
            </a:r>
            <a:r>
              <a:rPr lang="de-DE" sz="2400" dirty="0" err="1" smtClean="0"/>
              <a:t>be</a:t>
            </a:r>
            <a:r>
              <a:rPr lang="de-DE" sz="2400" dirty="0" smtClean="0"/>
              <a:t> lost </a:t>
            </a:r>
            <a:r>
              <a:rPr lang="de-DE" sz="2400" dirty="0" err="1" smtClean="0"/>
              <a:t>before</a:t>
            </a:r>
            <a:r>
              <a:rPr lang="de-DE" sz="2400" dirty="0" smtClean="0"/>
              <a:t> </a:t>
            </a:r>
            <a:r>
              <a:rPr lang="de-DE" sz="2400" dirty="0" err="1" smtClean="0"/>
              <a:t>long</a:t>
            </a:r>
            <a:r>
              <a:rPr lang="de-DE" sz="2400" dirty="0" smtClean="0"/>
              <a:t>.</a:t>
            </a:r>
          </a:p>
          <a:p>
            <a:endParaRPr lang="de-DE" sz="2400" dirty="0"/>
          </a:p>
          <a:p>
            <a:r>
              <a:rPr lang="de-DE" sz="2400" dirty="0" smtClean="0"/>
              <a:t>This </a:t>
            </a:r>
            <a:r>
              <a:rPr lang="de-DE" sz="2400" dirty="0" err="1" smtClean="0"/>
              <a:t>is</a:t>
            </a:r>
            <a:r>
              <a:rPr lang="de-DE" sz="2400" dirty="0" smtClean="0"/>
              <a:t> </a:t>
            </a:r>
            <a:r>
              <a:rPr lang="de-DE" sz="2400" dirty="0" err="1" smtClean="0"/>
              <a:t>even</a:t>
            </a:r>
            <a:r>
              <a:rPr lang="de-DE" sz="2400" dirty="0" smtClean="0"/>
              <a:t> </a:t>
            </a:r>
            <a:r>
              <a:rPr lang="de-DE" sz="2400" dirty="0" err="1" smtClean="0"/>
              <a:t>true</a:t>
            </a:r>
            <a:r>
              <a:rPr lang="de-DE" sz="2400" dirty="0" smtClean="0"/>
              <a:t> </a:t>
            </a:r>
            <a:r>
              <a:rPr lang="de-DE" sz="2400" dirty="0" err="1" smtClean="0"/>
              <a:t>of</a:t>
            </a:r>
            <a:r>
              <a:rPr lang="de-DE" sz="2400" dirty="0" smtClean="0"/>
              <a:t> PDF. </a:t>
            </a:r>
            <a:r>
              <a:rPr lang="de-DE" sz="2400" dirty="0" err="1" smtClean="0"/>
              <a:t>It</a:t>
            </a:r>
            <a:r>
              <a:rPr lang="de-DE" sz="2400" dirty="0" smtClean="0"/>
              <a:t> </a:t>
            </a:r>
            <a:r>
              <a:rPr lang="de-DE" sz="2400" dirty="0" err="1" smtClean="0"/>
              <a:t>is</a:t>
            </a:r>
            <a:r>
              <a:rPr lang="de-DE" sz="2400" dirty="0" smtClean="0"/>
              <a:t> an </a:t>
            </a:r>
            <a:r>
              <a:rPr lang="de-DE" sz="2400" dirty="0" err="1" smtClean="0"/>
              <a:t>unsolvable</a:t>
            </a:r>
            <a:r>
              <a:rPr lang="de-DE" sz="2400" dirty="0" smtClean="0"/>
              <a:t> </a:t>
            </a:r>
            <a:r>
              <a:rPr lang="de-DE" sz="2400" dirty="0" err="1" smtClean="0"/>
              <a:t>problem</a:t>
            </a:r>
            <a:r>
              <a:rPr lang="de-DE" sz="2400" dirty="0" smtClean="0"/>
              <a:t> (?) </a:t>
            </a:r>
            <a:r>
              <a:rPr lang="de-DE" sz="2400" dirty="0" err="1" smtClean="0"/>
              <a:t>right</a:t>
            </a:r>
            <a:r>
              <a:rPr lang="de-DE" sz="2400" dirty="0" smtClean="0"/>
              <a:t> </a:t>
            </a:r>
            <a:r>
              <a:rPr lang="de-DE" sz="2400" dirty="0" err="1" smtClean="0"/>
              <a:t>now</a:t>
            </a:r>
            <a:r>
              <a:rPr lang="de-DE" sz="2400" dirty="0" smtClean="0"/>
              <a:t> </a:t>
            </a:r>
            <a:r>
              <a:rPr lang="de-DE" sz="2400" dirty="0" err="1" smtClean="0"/>
              <a:t>for</a:t>
            </a:r>
            <a:r>
              <a:rPr lang="de-DE" sz="2400" dirty="0" smtClean="0"/>
              <a:t> 3 D  </a:t>
            </a:r>
            <a:r>
              <a:rPr lang="de-DE" sz="2400" dirty="0" err="1" smtClean="0"/>
              <a:t>or</a:t>
            </a:r>
            <a:r>
              <a:rPr lang="de-DE" sz="2400" dirty="0" smtClean="0"/>
              <a:t> </a:t>
            </a:r>
            <a:r>
              <a:rPr lang="de-DE" sz="2400" dirty="0" err="1" smtClean="0"/>
              <a:t>interactive</a:t>
            </a:r>
            <a:r>
              <a:rPr lang="de-DE" sz="2400" dirty="0" smtClean="0"/>
              <a:t> </a:t>
            </a:r>
            <a:r>
              <a:rPr lang="de-DE" sz="2400" dirty="0" err="1" smtClean="0"/>
              <a:t>information</a:t>
            </a:r>
            <a:r>
              <a:rPr lang="de-DE" sz="2400" dirty="0" smtClean="0"/>
              <a:t>. </a:t>
            </a:r>
            <a:endParaRPr lang="de-DE" sz="2400"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24" y="100235"/>
            <a:ext cx="3296342" cy="2816386"/>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0548" y="97041"/>
            <a:ext cx="3137881" cy="2819580"/>
          </a:xfrm>
          <a:prstGeom prst="rect">
            <a:avLst/>
          </a:prstGeom>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0586" y="73836"/>
            <a:ext cx="3724776" cy="2819580"/>
          </a:xfrm>
          <a:prstGeom prst="rect">
            <a:avLst/>
          </a:prstGeom>
        </p:spPr>
      </p:pic>
      <p:pic>
        <p:nvPicPr>
          <p:cNvPr id="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3430" y="3086932"/>
            <a:ext cx="4561932" cy="3385084"/>
          </a:xfrm>
          <a:prstGeom prst="rect">
            <a:avLst/>
          </a:prstGeom>
        </p:spPr>
      </p:pic>
      <p:sp>
        <p:nvSpPr>
          <p:cNvPr id="2" name="Textfeld 1"/>
          <p:cNvSpPr txBox="1"/>
          <p:nvPr/>
        </p:nvSpPr>
        <p:spPr>
          <a:xfrm>
            <a:off x="694013" y="2960018"/>
            <a:ext cx="5501506" cy="369332"/>
          </a:xfrm>
          <a:prstGeom prst="rect">
            <a:avLst/>
          </a:prstGeom>
          <a:noFill/>
        </p:spPr>
        <p:txBody>
          <a:bodyPr wrap="none" rtlCol="0">
            <a:spAutoFit/>
          </a:bodyPr>
          <a:lstStyle/>
          <a:p>
            <a:r>
              <a:rPr lang="de-DE" dirty="0" smtClean="0"/>
              <a:t>Information </a:t>
            </a:r>
            <a:r>
              <a:rPr lang="de-DE" dirty="0" err="1" smtClean="0"/>
              <a:t>leak</a:t>
            </a:r>
            <a:r>
              <a:rPr lang="de-DE" dirty="0" smtClean="0"/>
              <a:t>                                    </a:t>
            </a:r>
            <a:r>
              <a:rPr lang="de-DE" dirty="0" err="1" smtClean="0"/>
              <a:t>Machine</a:t>
            </a:r>
            <a:r>
              <a:rPr lang="de-DE" dirty="0" smtClean="0"/>
              <a:t> Learning</a:t>
            </a:r>
            <a:endParaRPr lang="de-DE" dirty="0"/>
          </a:p>
        </p:txBody>
      </p:sp>
      <p:sp>
        <p:nvSpPr>
          <p:cNvPr id="8" name="Textfeld 7"/>
          <p:cNvSpPr txBox="1"/>
          <p:nvPr/>
        </p:nvSpPr>
        <p:spPr>
          <a:xfrm>
            <a:off x="7405735" y="923454"/>
            <a:ext cx="827471" cy="923330"/>
          </a:xfrm>
          <a:prstGeom prst="rect">
            <a:avLst/>
          </a:prstGeom>
          <a:noFill/>
        </p:spPr>
        <p:txBody>
          <a:bodyPr wrap="none" rtlCol="0">
            <a:spAutoFit/>
          </a:bodyPr>
          <a:lstStyle/>
          <a:p>
            <a:r>
              <a:rPr lang="de-DE" dirty="0" smtClean="0"/>
              <a:t>Data</a:t>
            </a:r>
            <a:br>
              <a:rPr lang="de-DE" dirty="0" smtClean="0"/>
            </a:br>
            <a:r>
              <a:rPr lang="de-DE" dirty="0" err="1" smtClean="0"/>
              <a:t>mining</a:t>
            </a:r>
            <a:endParaRPr lang="de-DE" dirty="0" smtClean="0"/>
          </a:p>
          <a:p>
            <a:r>
              <a:rPr lang="de-DE" dirty="0" smtClean="0">
                <a:sym typeface="Wingdings" panose="05000000000000000000" pitchFamily="2" charset="2"/>
              </a:rPr>
              <a:t></a:t>
            </a:r>
            <a:endParaRPr lang="de-DE" dirty="0"/>
          </a:p>
        </p:txBody>
      </p:sp>
      <p:sp>
        <p:nvSpPr>
          <p:cNvPr id="9" name="Textfeld 8"/>
          <p:cNvSpPr txBox="1"/>
          <p:nvPr/>
        </p:nvSpPr>
        <p:spPr>
          <a:xfrm>
            <a:off x="8072255" y="6488668"/>
            <a:ext cx="3464282" cy="369332"/>
          </a:xfrm>
          <a:prstGeom prst="rect">
            <a:avLst/>
          </a:prstGeom>
          <a:noFill/>
        </p:spPr>
        <p:txBody>
          <a:bodyPr wrap="none" rtlCol="0">
            <a:spAutoFit/>
          </a:bodyPr>
          <a:lstStyle/>
          <a:p>
            <a:r>
              <a:rPr lang="de-DE" dirty="0" err="1" smtClean="0"/>
              <a:t>Drowning</a:t>
            </a:r>
            <a:r>
              <a:rPr lang="de-DE" dirty="0" smtClean="0"/>
              <a:t> in </a:t>
            </a:r>
            <a:r>
              <a:rPr lang="de-DE" dirty="0" err="1" smtClean="0"/>
              <a:t>the</a:t>
            </a:r>
            <a:r>
              <a:rPr lang="de-DE" dirty="0" smtClean="0"/>
              <a:t> </a:t>
            </a:r>
            <a:r>
              <a:rPr lang="de-DE" dirty="0" err="1" smtClean="0"/>
              <a:t>sea</a:t>
            </a:r>
            <a:r>
              <a:rPr lang="de-DE" dirty="0" smtClean="0"/>
              <a:t> </a:t>
            </a:r>
            <a:r>
              <a:rPr lang="de-DE" dirty="0" err="1" smtClean="0"/>
              <a:t>of</a:t>
            </a:r>
            <a:r>
              <a:rPr lang="de-DE" dirty="0" smtClean="0"/>
              <a:t> </a:t>
            </a:r>
            <a:r>
              <a:rPr lang="de-DE" dirty="0" err="1" smtClean="0"/>
              <a:t>information</a:t>
            </a:r>
            <a:endParaRPr lang="de-DE" dirty="0"/>
          </a:p>
        </p:txBody>
      </p:sp>
    </p:spTree>
    <p:extLst>
      <p:ext uri="{BB962C8B-B14F-4D97-AF65-F5344CB8AC3E}">
        <p14:creationId xmlns:p14="http://schemas.microsoft.com/office/powerpoint/2010/main" val="269556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17105" y="1024771"/>
            <a:ext cx="10795295" cy="4401205"/>
          </a:xfrm>
          <a:prstGeom prst="rect">
            <a:avLst/>
          </a:prstGeom>
          <a:noFill/>
        </p:spPr>
        <p:txBody>
          <a:bodyPr wrap="square" rtlCol="0">
            <a:spAutoFit/>
          </a:bodyPr>
          <a:lstStyle/>
          <a:p>
            <a:r>
              <a:rPr lang="de-DE" sz="2800" dirty="0" err="1" smtClean="0"/>
              <a:t>To</a:t>
            </a:r>
            <a:r>
              <a:rPr lang="de-DE" sz="2800" dirty="0" smtClean="0"/>
              <a:t> </a:t>
            </a:r>
            <a:r>
              <a:rPr lang="de-DE" sz="2800" dirty="0" err="1" smtClean="0"/>
              <a:t>combat</a:t>
            </a:r>
            <a:r>
              <a:rPr lang="de-DE" sz="2800" dirty="0" smtClean="0"/>
              <a:t> fake </a:t>
            </a:r>
            <a:r>
              <a:rPr lang="de-DE" sz="2800" dirty="0" err="1" smtClean="0"/>
              <a:t>news</a:t>
            </a:r>
            <a:r>
              <a:rPr lang="de-DE" sz="2800" dirty="0" smtClean="0"/>
              <a:t> </a:t>
            </a:r>
            <a:r>
              <a:rPr lang="de-DE" sz="2800" dirty="0" err="1" smtClean="0"/>
              <a:t>or</a:t>
            </a:r>
            <a:r>
              <a:rPr lang="de-DE" sz="2800" dirty="0" smtClean="0"/>
              <a:t> </a:t>
            </a:r>
            <a:r>
              <a:rPr lang="de-DE" sz="2800" dirty="0" err="1" smtClean="0"/>
              <a:t>slanted</a:t>
            </a:r>
            <a:r>
              <a:rPr lang="de-DE" sz="2800" dirty="0" smtClean="0"/>
              <a:t> </a:t>
            </a:r>
            <a:r>
              <a:rPr lang="de-DE" sz="2800" dirty="0" err="1" smtClean="0"/>
              <a:t>news</a:t>
            </a:r>
            <a:r>
              <a:rPr lang="de-DE" sz="2800" dirty="0" smtClean="0"/>
              <a:t> </a:t>
            </a:r>
            <a:r>
              <a:rPr lang="de-DE" sz="2800" dirty="0" err="1" smtClean="0"/>
              <a:t>we</a:t>
            </a:r>
            <a:r>
              <a:rPr lang="de-DE" sz="2800" dirty="0" smtClean="0"/>
              <a:t> </a:t>
            </a:r>
            <a:r>
              <a:rPr lang="de-DE" sz="2800" dirty="0" err="1" smtClean="0"/>
              <a:t>need</a:t>
            </a:r>
            <a:r>
              <a:rPr lang="de-DE" sz="2800" dirty="0" smtClean="0"/>
              <a:t> </a:t>
            </a:r>
            <a:r>
              <a:rPr lang="de-DE" sz="2800" dirty="0" err="1" smtClean="0"/>
              <a:t>trustworthy</a:t>
            </a:r>
            <a:r>
              <a:rPr lang="de-DE" sz="2800" dirty="0" smtClean="0"/>
              <a:t> portal-servers</a:t>
            </a:r>
          </a:p>
          <a:p>
            <a:r>
              <a:rPr lang="de-DE" sz="2800" dirty="0"/>
              <a:t>i</a:t>
            </a:r>
            <a:r>
              <a:rPr lang="de-DE" sz="2800" dirty="0" smtClean="0"/>
              <a:t>n all countries:</a:t>
            </a:r>
            <a:endParaRPr lang="de-DE" sz="2800" dirty="0"/>
          </a:p>
          <a:p>
            <a:endParaRPr lang="de-DE" sz="2800" dirty="0" smtClean="0"/>
          </a:p>
          <a:p>
            <a:endParaRPr lang="de-DE" sz="2800" dirty="0"/>
          </a:p>
          <a:p>
            <a:r>
              <a:rPr lang="de-DE" sz="2800" dirty="0" smtClean="0"/>
              <a:t>A </a:t>
            </a:r>
            <a:r>
              <a:rPr lang="de-DE" sz="2800" dirty="0" err="1" smtClean="0"/>
              <a:t>recent</a:t>
            </a:r>
            <a:r>
              <a:rPr lang="de-DE" sz="2800" dirty="0" smtClean="0"/>
              <a:t> </a:t>
            </a:r>
            <a:r>
              <a:rPr lang="de-DE" sz="2800" dirty="0" err="1" smtClean="0"/>
              <a:t>recommenation</a:t>
            </a:r>
            <a:r>
              <a:rPr lang="de-DE" sz="2800" dirty="0" smtClean="0"/>
              <a:t> in a </a:t>
            </a:r>
            <a:r>
              <a:rPr lang="de-DE" sz="2800" dirty="0" err="1" smtClean="0"/>
              <a:t>report</a:t>
            </a:r>
            <a:r>
              <a:rPr lang="de-DE" sz="2800" dirty="0" smtClean="0"/>
              <a:t> on </a:t>
            </a:r>
            <a:r>
              <a:rPr lang="de-DE" sz="2800" dirty="0" err="1" smtClean="0"/>
              <a:t>those</a:t>
            </a:r>
            <a:r>
              <a:rPr lang="de-DE" sz="2800" dirty="0" smtClean="0"/>
              <a:t> </a:t>
            </a:r>
            <a:r>
              <a:rPr lang="de-DE" sz="2800" dirty="0" err="1" smtClean="0"/>
              <a:t>issues</a:t>
            </a:r>
            <a:r>
              <a:rPr lang="de-DE" sz="2800" dirty="0" smtClean="0"/>
              <a:t> </a:t>
            </a:r>
            <a:r>
              <a:rPr lang="de-DE" sz="2800" dirty="0" err="1" smtClean="0"/>
              <a:t>to</a:t>
            </a:r>
            <a:r>
              <a:rPr lang="de-DE" sz="2800" dirty="0" smtClean="0"/>
              <a:t> </a:t>
            </a:r>
            <a:r>
              <a:rPr lang="de-DE" sz="2800" dirty="0" err="1" smtClean="0"/>
              <a:t>the</a:t>
            </a:r>
            <a:r>
              <a:rPr lang="de-DE" sz="2800" dirty="0" smtClean="0"/>
              <a:t> EU </a:t>
            </a:r>
            <a:r>
              <a:rPr lang="de-DE" sz="2800" dirty="0" err="1" smtClean="0"/>
              <a:t>parliament</a:t>
            </a:r>
            <a:r>
              <a:rPr lang="de-DE" sz="2800" dirty="0" smtClean="0"/>
              <a:t> </a:t>
            </a:r>
            <a:r>
              <a:rPr lang="de-DE" sz="2800" dirty="0" err="1" smtClean="0"/>
              <a:t>states</a:t>
            </a:r>
            <a:r>
              <a:rPr lang="de-DE" sz="2800" dirty="0" smtClean="0"/>
              <a:t>:</a:t>
            </a:r>
          </a:p>
          <a:p>
            <a:endParaRPr lang="de-DE" sz="2800" dirty="0" smtClean="0"/>
          </a:p>
          <a:p>
            <a:r>
              <a:rPr lang="de-DE" sz="2800" i="1" dirty="0" smtClean="0"/>
              <a:t>„</a:t>
            </a:r>
            <a:r>
              <a:rPr lang="de-DE" sz="2800" i="1" dirty="0" err="1" smtClean="0"/>
              <a:t>We</a:t>
            </a:r>
            <a:r>
              <a:rPr lang="de-DE" sz="2800" i="1" dirty="0" smtClean="0"/>
              <a:t> </a:t>
            </a:r>
            <a:r>
              <a:rPr lang="de-DE" sz="2800" i="1" dirty="0" err="1" smtClean="0"/>
              <a:t>are</a:t>
            </a:r>
            <a:r>
              <a:rPr lang="de-DE" sz="2800" i="1" dirty="0" smtClean="0"/>
              <a:t> in </a:t>
            </a:r>
            <a:r>
              <a:rPr lang="de-DE" sz="2800" i="1" dirty="0" err="1" smtClean="0"/>
              <a:t>the</a:t>
            </a:r>
            <a:r>
              <a:rPr lang="de-DE" sz="2800" i="1" dirty="0" smtClean="0"/>
              <a:t> </a:t>
            </a:r>
            <a:r>
              <a:rPr lang="de-DE" sz="2800" i="1" dirty="0" err="1" smtClean="0"/>
              <a:t>danger</a:t>
            </a:r>
            <a:r>
              <a:rPr lang="de-DE" sz="2800" i="1" dirty="0" smtClean="0"/>
              <a:t> </a:t>
            </a:r>
            <a:r>
              <a:rPr lang="de-DE" sz="2800" i="1" dirty="0" err="1" smtClean="0"/>
              <a:t>to</a:t>
            </a:r>
            <a:r>
              <a:rPr lang="de-DE" sz="2800" i="1" dirty="0" smtClean="0"/>
              <a:t> </a:t>
            </a:r>
            <a:r>
              <a:rPr lang="de-DE" sz="2800" i="1" dirty="0" err="1" smtClean="0"/>
              <a:t>move</a:t>
            </a:r>
            <a:r>
              <a:rPr lang="de-DE" sz="2800" i="1" dirty="0" smtClean="0"/>
              <a:t> </a:t>
            </a:r>
            <a:r>
              <a:rPr lang="de-DE" sz="2800" i="1" dirty="0" err="1" smtClean="0"/>
              <a:t>from</a:t>
            </a:r>
            <a:r>
              <a:rPr lang="de-DE" sz="2800" i="1" dirty="0" smtClean="0"/>
              <a:t> a </a:t>
            </a:r>
            <a:r>
              <a:rPr lang="de-DE" sz="2800" i="1" dirty="0" err="1" smtClean="0"/>
              <a:t>fact</a:t>
            </a:r>
            <a:r>
              <a:rPr lang="de-DE" sz="2800" i="1" dirty="0" smtClean="0"/>
              <a:t> </a:t>
            </a:r>
            <a:r>
              <a:rPr lang="de-DE" sz="2800" i="1" dirty="0" err="1" smtClean="0"/>
              <a:t>oriented</a:t>
            </a:r>
            <a:r>
              <a:rPr lang="de-DE" sz="2800" i="1" dirty="0" smtClean="0"/>
              <a:t> </a:t>
            </a:r>
            <a:r>
              <a:rPr lang="de-DE" sz="2800" i="1" dirty="0" err="1" smtClean="0"/>
              <a:t>society</a:t>
            </a:r>
            <a:r>
              <a:rPr lang="de-DE" sz="2800" i="1" dirty="0" smtClean="0"/>
              <a:t> </a:t>
            </a:r>
            <a:r>
              <a:rPr lang="de-DE" sz="2800" i="1" dirty="0" err="1" smtClean="0"/>
              <a:t>to</a:t>
            </a:r>
            <a:r>
              <a:rPr lang="de-DE" sz="2800" i="1" dirty="0" smtClean="0"/>
              <a:t> an </a:t>
            </a:r>
            <a:r>
              <a:rPr lang="de-DE" sz="2800" i="1" dirty="0" err="1" smtClean="0"/>
              <a:t>emotion</a:t>
            </a:r>
            <a:r>
              <a:rPr lang="de-DE" sz="2800" i="1" dirty="0" smtClean="0"/>
              <a:t> </a:t>
            </a:r>
            <a:r>
              <a:rPr lang="de-DE" sz="2800" i="1" dirty="0" err="1" smtClean="0"/>
              <a:t>oriented</a:t>
            </a:r>
            <a:r>
              <a:rPr lang="de-DE" sz="2800" i="1" dirty="0" smtClean="0"/>
              <a:t> </a:t>
            </a:r>
            <a:r>
              <a:rPr lang="de-DE" sz="2800" i="1" dirty="0" err="1" smtClean="0"/>
              <a:t>society</a:t>
            </a:r>
            <a:r>
              <a:rPr lang="de-DE" sz="2800" i="1" dirty="0" smtClean="0"/>
              <a:t>…</a:t>
            </a:r>
            <a:r>
              <a:rPr lang="de-DE" sz="2800" i="1" dirty="0" err="1" smtClean="0"/>
              <a:t>the</a:t>
            </a:r>
            <a:r>
              <a:rPr lang="de-DE" sz="2800" i="1" dirty="0" smtClean="0"/>
              <a:t> </a:t>
            </a:r>
            <a:r>
              <a:rPr lang="de-DE" sz="2800" i="1" dirty="0" err="1" smtClean="0"/>
              <a:t>only</a:t>
            </a:r>
            <a:r>
              <a:rPr lang="de-DE" sz="2800" i="1" dirty="0" smtClean="0"/>
              <a:t> </a:t>
            </a:r>
            <a:r>
              <a:rPr lang="de-DE" sz="2800" i="1" dirty="0" err="1" smtClean="0"/>
              <a:t>way</a:t>
            </a:r>
            <a:r>
              <a:rPr lang="de-DE" sz="2800" i="1" dirty="0" smtClean="0"/>
              <a:t> </a:t>
            </a:r>
            <a:r>
              <a:rPr lang="de-DE" sz="2800" i="1" dirty="0" err="1" smtClean="0"/>
              <a:t>to</a:t>
            </a:r>
            <a:r>
              <a:rPr lang="de-DE" sz="2800" i="1" dirty="0" smtClean="0"/>
              <a:t> </a:t>
            </a:r>
            <a:r>
              <a:rPr lang="de-DE" sz="2800" i="1" dirty="0" err="1" smtClean="0"/>
              <a:t>combat</a:t>
            </a:r>
            <a:r>
              <a:rPr lang="de-DE" sz="2800" i="1" dirty="0" smtClean="0"/>
              <a:t> </a:t>
            </a:r>
            <a:r>
              <a:rPr lang="de-DE" sz="2800" i="1" dirty="0" err="1" smtClean="0"/>
              <a:t>this</a:t>
            </a:r>
            <a:r>
              <a:rPr lang="de-DE" sz="2800" i="1" dirty="0" smtClean="0"/>
              <a:t> </a:t>
            </a:r>
            <a:r>
              <a:rPr lang="de-DE" sz="2800" i="1" dirty="0" err="1" smtClean="0"/>
              <a:t>is</a:t>
            </a:r>
            <a:r>
              <a:rPr lang="de-DE" sz="2800" i="1" dirty="0" smtClean="0"/>
              <a:t> </a:t>
            </a:r>
            <a:r>
              <a:rPr lang="de-DE" sz="2800" i="1" dirty="0" err="1" smtClean="0"/>
              <a:t>by</a:t>
            </a:r>
            <a:r>
              <a:rPr lang="de-DE" sz="2800" i="1" dirty="0" smtClean="0"/>
              <a:t> </a:t>
            </a:r>
            <a:r>
              <a:rPr lang="de-DE" sz="2800" i="1" dirty="0" err="1" smtClean="0"/>
              <a:t>having</a:t>
            </a:r>
            <a:r>
              <a:rPr lang="de-DE" sz="2800" i="1" dirty="0" smtClean="0"/>
              <a:t> </a:t>
            </a:r>
            <a:r>
              <a:rPr lang="de-DE" sz="2800" i="1" dirty="0" err="1" smtClean="0"/>
              <a:t>portals</a:t>
            </a:r>
            <a:r>
              <a:rPr lang="de-DE" sz="2800" i="1" dirty="0" smtClean="0"/>
              <a:t> </a:t>
            </a:r>
            <a:r>
              <a:rPr lang="de-DE" sz="2800" i="1" dirty="0" err="1" smtClean="0"/>
              <a:t>with</a:t>
            </a:r>
            <a:r>
              <a:rPr lang="de-DE" sz="2800" i="1" dirty="0" smtClean="0"/>
              <a:t> </a:t>
            </a:r>
            <a:r>
              <a:rPr lang="de-DE" sz="2800" i="1" dirty="0" err="1" smtClean="0"/>
              <a:t>truly</a:t>
            </a:r>
            <a:r>
              <a:rPr lang="de-DE" sz="2800" i="1" dirty="0" smtClean="0"/>
              <a:t> </a:t>
            </a:r>
            <a:r>
              <a:rPr lang="de-DE" sz="2800" i="1" dirty="0" err="1" smtClean="0"/>
              <a:t>trustworthy</a:t>
            </a:r>
            <a:r>
              <a:rPr lang="de-DE" sz="2800" i="1" dirty="0" smtClean="0"/>
              <a:t> </a:t>
            </a:r>
            <a:r>
              <a:rPr lang="de-DE" sz="2800" i="1" dirty="0" err="1" smtClean="0"/>
              <a:t>information</a:t>
            </a:r>
            <a:r>
              <a:rPr lang="de-DE" sz="2800" i="1" dirty="0" smtClean="0"/>
              <a:t>.“  </a:t>
            </a:r>
            <a:endParaRPr lang="de-DE" sz="3600" i="1" dirty="0"/>
          </a:p>
        </p:txBody>
      </p:sp>
    </p:spTree>
    <p:extLst>
      <p:ext uri="{BB962C8B-B14F-4D97-AF65-F5344CB8AC3E}">
        <p14:creationId xmlns:p14="http://schemas.microsoft.com/office/powerpoint/2010/main" val="12560709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63196" y="354814"/>
            <a:ext cx="11696020" cy="4339650"/>
          </a:xfrm>
          <a:prstGeom prst="rect">
            <a:avLst/>
          </a:prstGeom>
          <a:noFill/>
        </p:spPr>
        <p:txBody>
          <a:bodyPr wrap="square" rtlCol="0">
            <a:spAutoFit/>
          </a:bodyPr>
          <a:lstStyle/>
          <a:p>
            <a:r>
              <a:rPr lang="de-DE" sz="2800" dirty="0" smtClean="0"/>
              <a:t>This </a:t>
            </a:r>
            <a:r>
              <a:rPr lang="de-DE" sz="2800" dirty="0" err="1" smtClean="0"/>
              <a:t>is</a:t>
            </a:r>
            <a:r>
              <a:rPr lang="de-DE" sz="2800" dirty="0" smtClean="0"/>
              <a:t> </a:t>
            </a:r>
            <a:r>
              <a:rPr lang="de-DE" sz="2800" dirty="0" err="1" smtClean="0"/>
              <a:t>the</a:t>
            </a:r>
            <a:r>
              <a:rPr lang="de-DE" sz="2800" dirty="0" smtClean="0"/>
              <a:t> </a:t>
            </a:r>
            <a:r>
              <a:rPr lang="de-DE" sz="2800" dirty="0" err="1" smtClean="0"/>
              <a:t>kind</a:t>
            </a:r>
            <a:r>
              <a:rPr lang="de-DE" sz="2800" dirty="0" smtClean="0"/>
              <a:t> </a:t>
            </a:r>
            <a:r>
              <a:rPr lang="de-DE" sz="2800" dirty="0" err="1" smtClean="0"/>
              <a:t>of</a:t>
            </a:r>
            <a:r>
              <a:rPr lang="de-DE" sz="2800" dirty="0" smtClean="0"/>
              <a:t> </a:t>
            </a:r>
            <a:r>
              <a:rPr lang="de-DE" sz="2800" dirty="0" err="1" smtClean="0"/>
              <a:t>research</a:t>
            </a:r>
            <a:r>
              <a:rPr lang="de-DE" sz="2800" dirty="0" smtClean="0"/>
              <a:t> I am </a:t>
            </a:r>
            <a:r>
              <a:rPr lang="de-DE" sz="2800" dirty="0" err="1" smtClean="0"/>
              <a:t>involved</a:t>
            </a:r>
            <a:r>
              <a:rPr lang="de-DE" sz="2800" dirty="0" smtClean="0"/>
              <a:t> in: Building a </a:t>
            </a:r>
            <a:r>
              <a:rPr lang="de-DE" sz="2800" dirty="0" err="1" smtClean="0"/>
              <a:t>new</a:t>
            </a:r>
            <a:r>
              <a:rPr lang="de-DE" sz="2800" dirty="0" smtClean="0"/>
              <a:t> </a:t>
            </a:r>
            <a:r>
              <a:rPr lang="de-DE" sz="2800" dirty="0" err="1" smtClean="0"/>
              <a:t>kind</a:t>
            </a:r>
            <a:r>
              <a:rPr lang="de-DE" sz="2800" dirty="0" smtClean="0"/>
              <a:t> </a:t>
            </a:r>
            <a:r>
              <a:rPr lang="de-DE" sz="2800" dirty="0" err="1" smtClean="0"/>
              <a:t>of</a:t>
            </a:r>
            <a:r>
              <a:rPr lang="de-DE" sz="2800" dirty="0" smtClean="0"/>
              <a:t> </a:t>
            </a:r>
            <a:r>
              <a:rPr lang="de-DE" sz="2800" dirty="0" err="1" smtClean="0"/>
              <a:t>portal</a:t>
            </a:r>
            <a:r>
              <a:rPr lang="de-DE" sz="2800" dirty="0" smtClean="0"/>
              <a:t> </a:t>
            </a:r>
            <a:r>
              <a:rPr lang="de-DE" sz="2800" dirty="0" err="1" smtClean="0"/>
              <a:t>server</a:t>
            </a:r>
            <a:r>
              <a:rPr lang="de-DE" sz="2800" dirty="0" smtClean="0"/>
              <a:t>, </a:t>
            </a:r>
            <a:r>
              <a:rPr lang="de-DE" sz="2800" dirty="0" err="1" smtClean="0"/>
              <a:t>by</a:t>
            </a:r>
            <a:r>
              <a:rPr lang="de-DE" sz="2800" dirty="0" smtClean="0"/>
              <a:t> </a:t>
            </a:r>
            <a:r>
              <a:rPr lang="de-DE" sz="2800" dirty="0" err="1" smtClean="0"/>
              <a:t>now</a:t>
            </a:r>
            <a:r>
              <a:rPr lang="de-DE" sz="2800" dirty="0" smtClean="0"/>
              <a:t> </a:t>
            </a:r>
            <a:r>
              <a:rPr lang="de-DE" sz="2800" dirty="0" err="1" smtClean="0"/>
              <a:t>with</a:t>
            </a:r>
            <a:r>
              <a:rPr lang="de-DE" sz="2800" dirty="0" smtClean="0"/>
              <a:t> </a:t>
            </a:r>
            <a:r>
              <a:rPr lang="de-DE" sz="2800" dirty="0" err="1" smtClean="0"/>
              <a:t>over</a:t>
            </a:r>
            <a:r>
              <a:rPr lang="de-DE" sz="2800" dirty="0" smtClean="0"/>
              <a:t> 1,1 </a:t>
            </a:r>
            <a:r>
              <a:rPr lang="de-DE" sz="2800" dirty="0" err="1" smtClean="0"/>
              <a:t>million</a:t>
            </a:r>
            <a:r>
              <a:rPr lang="de-DE" sz="2800" dirty="0" smtClean="0"/>
              <a:t> media-</a:t>
            </a:r>
            <a:r>
              <a:rPr lang="de-DE" sz="2800" dirty="0" err="1" smtClean="0"/>
              <a:t>objects</a:t>
            </a:r>
            <a:r>
              <a:rPr lang="de-DE" sz="2800" dirty="0" smtClean="0"/>
              <a:t> </a:t>
            </a:r>
            <a:r>
              <a:rPr lang="de-DE" sz="2800" dirty="0" err="1" smtClean="0"/>
              <a:t>with</a:t>
            </a:r>
            <a:r>
              <a:rPr lang="de-DE" sz="2800" dirty="0" smtClean="0"/>
              <a:t> </a:t>
            </a:r>
            <a:r>
              <a:rPr lang="de-DE" sz="2800" dirty="0" err="1" smtClean="0"/>
              <a:t>properties</a:t>
            </a:r>
            <a:r>
              <a:rPr lang="de-DE" sz="2800" dirty="0" smtClean="0"/>
              <a:t> such </a:t>
            </a:r>
            <a:r>
              <a:rPr lang="de-DE" sz="2800" dirty="0" err="1" smtClean="0"/>
              <a:t>as</a:t>
            </a:r>
            <a:r>
              <a:rPr lang="de-DE" sz="2800" dirty="0" smtClean="0"/>
              <a:t>:</a:t>
            </a:r>
          </a:p>
          <a:p>
            <a:endParaRPr lang="de-DE" sz="2800" dirty="0"/>
          </a:p>
          <a:p>
            <a:r>
              <a:rPr lang="de-DE" sz="2400" dirty="0" smtClean="0"/>
              <a:t>--- </a:t>
            </a:r>
            <a:r>
              <a:rPr lang="de-DE" sz="2400" dirty="0" err="1" smtClean="0"/>
              <a:t>contributions</a:t>
            </a:r>
            <a:r>
              <a:rPr lang="de-DE" sz="2400" dirty="0" smtClean="0"/>
              <a:t> </a:t>
            </a:r>
            <a:r>
              <a:rPr lang="de-DE" sz="2400" dirty="0" err="1" smtClean="0"/>
              <a:t>have</a:t>
            </a:r>
            <a:r>
              <a:rPr lang="de-DE" sz="2400" dirty="0" smtClean="0"/>
              <a:t> </a:t>
            </a:r>
            <a:r>
              <a:rPr lang="de-DE" sz="2400" dirty="0" err="1" smtClean="0"/>
              <a:t>authors</a:t>
            </a:r>
            <a:r>
              <a:rPr lang="de-DE" sz="2400" dirty="0" smtClean="0"/>
              <a:t> </a:t>
            </a:r>
            <a:r>
              <a:rPr lang="de-DE" sz="2400" dirty="0" err="1" smtClean="0"/>
              <a:t>with</a:t>
            </a:r>
            <a:r>
              <a:rPr lang="de-DE" sz="2400" dirty="0" smtClean="0"/>
              <a:t>  CVs </a:t>
            </a:r>
            <a:r>
              <a:rPr lang="de-DE" sz="2400" dirty="0" err="1" smtClean="0"/>
              <a:t>accessible</a:t>
            </a:r>
            <a:r>
              <a:rPr lang="de-DE" sz="2400" dirty="0" smtClean="0"/>
              <a:t>, </a:t>
            </a:r>
            <a:r>
              <a:rPr lang="de-DE" sz="2400" dirty="0" err="1" smtClean="0"/>
              <a:t>authors</a:t>
            </a:r>
            <a:r>
              <a:rPr lang="de-DE" sz="2400" dirty="0" smtClean="0"/>
              <a:t> </a:t>
            </a:r>
            <a:r>
              <a:rPr lang="de-DE" sz="2400" dirty="0" err="1" smtClean="0"/>
              <a:t>can</a:t>
            </a:r>
            <a:r>
              <a:rPr lang="de-DE" sz="2400" dirty="0" smtClean="0"/>
              <a:t> </a:t>
            </a:r>
            <a:r>
              <a:rPr lang="de-DE" sz="2400" dirty="0" err="1" smtClean="0"/>
              <a:t>be</a:t>
            </a:r>
            <a:r>
              <a:rPr lang="de-DE" sz="2400" dirty="0" smtClean="0"/>
              <a:t> </a:t>
            </a:r>
            <a:r>
              <a:rPr lang="de-DE" sz="2400" dirty="0" err="1" smtClean="0"/>
              <a:t>contacted</a:t>
            </a:r>
            <a:r>
              <a:rPr lang="de-DE" sz="2400" dirty="0" smtClean="0"/>
              <a:t> </a:t>
            </a:r>
            <a:r>
              <a:rPr lang="de-DE" sz="2400" dirty="0" err="1" smtClean="0"/>
              <a:t>anonymously</a:t>
            </a:r>
            <a:r>
              <a:rPr lang="de-DE" sz="2400" dirty="0" smtClean="0"/>
              <a:t>, but </a:t>
            </a:r>
            <a:r>
              <a:rPr lang="de-DE" sz="2400" dirty="0" err="1" smtClean="0"/>
              <a:t>even</a:t>
            </a:r>
            <a:r>
              <a:rPr lang="de-DE" sz="2400" dirty="0" smtClean="0"/>
              <a:t> so </a:t>
            </a:r>
            <a:r>
              <a:rPr lang="de-DE" sz="2400" dirty="0" err="1" smtClean="0"/>
              <a:t>they</a:t>
            </a:r>
            <a:r>
              <a:rPr lang="de-DE" sz="2400" dirty="0" smtClean="0"/>
              <a:t> </a:t>
            </a:r>
            <a:r>
              <a:rPr lang="de-DE" sz="2400" dirty="0" err="1" smtClean="0"/>
              <a:t>can</a:t>
            </a:r>
            <a:r>
              <a:rPr lang="de-DE" sz="2400" dirty="0" smtClean="0"/>
              <a:t> </a:t>
            </a:r>
            <a:r>
              <a:rPr lang="de-DE" sz="2400" dirty="0" err="1" smtClean="0"/>
              <a:t>answer</a:t>
            </a:r>
            <a:r>
              <a:rPr lang="de-DE" sz="2400" dirty="0" smtClean="0"/>
              <a:t> (!)</a:t>
            </a:r>
          </a:p>
          <a:p>
            <a:r>
              <a:rPr lang="de-DE" sz="2400" dirty="0" smtClean="0"/>
              <a:t>--- </a:t>
            </a:r>
            <a:r>
              <a:rPr lang="de-DE" sz="2400" dirty="0" err="1" smtClean="0"/>
              <a:t>users</a:t>
            </a:r>
            <a:r>
              <a:rPr lang="de-DE" sz="2400" dirty="0" smtClean="0"/>
              <a:t> </a:t>
            </a:r>
            <a:r>
              <a:rPr lang="de-DE" sz="2400" dirty="0" err="1" smtClean="0"/>
              <a:t>can</a:t>
            </a:r>
            <a:r>
              <a:rPr lang="de-DE" sz="2400" dirty="0" smtClean="0"/>
              <a:t> </a:t>
            </a:r>
            <a:r>
              <a:rPr lang="de-DE" sz="2400" dirty="0" err="1" smtClean="0"/>
              <a:t>comment</a:t>
            </a:r>
            <a:r>
              <a:rPr lang="de-DE" sz="2400" dirty="0" smtClean="0"/>
              <a:t> </a:t>
            </a:r>
            <a:r>
              <a:rPr lang="de-DE" sz="2400" dirty="0" err="1" smtClean="0"/>
              <a:t>identified</a:t>
            </a:r>
            <a:r>
              <a:rPr lang="de-DE" sz="2400" dirty="0" smtClean="0"/>
              <a:t> </a:t>
            </a:r>
            <a:r>
              <a:rPr lang="de-DE" sz="2400" dirty="0" err="1" smtClean="0"/>
              <a:t>or</a:t>
            </a:r>
            <a:r>
              <a:rPr lang="de-DE" sz="2400" dirty="0" smtClean="0"/>
              <a:t> </a:t>
            </a:r>
            <a:r>
              <a:rPr lang="de-DE" sz="2400" dirty="0" err="1" smtClean="0"/>
              <a:t>anonymously</a:t>
            </a:r>
            <a:endParaRPr lang="de-DE" sz="2400" dirty="0" smtClean="0"/>
          </a:p>
          <a:p>
            <a:r>
              <a:rPr lang="de-DE" sz="2400" dirty="0" smtClean="0"/>
              <a:t>--- </a:t>
            </a:r>
            <a:r>
              <a:rPr lang="de-DE" sz="2400" dirty="0" err="1" smtClean="0"/>
              <a:t>thousands</a:t>
            </a:r>
            <a:r>
              <a:rPr lang="de-DE" sz="2400" dirty="0" smtClean="0"/>
              <a:t> </a:t>
            </a:r>
            <a:r>
              <a:rPr lang="de-DE" sz="2400" dirty="0" err="1" smtClean="0"/>
              <a:t>of</a:t>
            </a:r>
            <a:r>
              <a:rPr lang="de-DE" sz="2400" dirty="0" smtClean="0"/>
              <a:t> digital </a:t>
            </a:r>
            <a:r>
              <a:rPr lang="de-DE" sz="2400" dirty="0" err="1" smtClean="0"/>
              <a:t>books</a:t>
            </a:r>
            <a:r>
              <a:rPr lang="de-DE" sz="2400" dirty="0" smtClean="0"/>
              <a:t> </a:t>
            </a:r>
            <a:r>
              <a:rPr lang="de-DE" sz="2400" dirty="0" err="1" smtClean="0"/>
              <a:t>are</a:t>
            </a:r>
            <a:r>
              <a:rPr lang="de-DE" sz="2400" dirty="0" smtClean="0"/>
              <a:t> incorporated, a link </a:t>
            </a:r>
            <a:r>
              <a:rPr lang="de-DE" sz="2400" dirty="0" err="1" smtClean="0"/>
              <a:t>from</a:t>
            </a:r>
            <a:r>
              <a:rPr lang="de-DE" sz="2400" dirty="0" smtClean="0"/>
              <a:t> a </a:t>
            </a:r>
            <a:r>
              <a:rPr lang="de-DE" sz="2400" dirty="0" err="1" smtClean="0"/>
              <a:t>contribution</a:t>
            </a:r>
            <a:r>
              <a:rPr lang="de-DE" sz="2400" dirty="0" smtClean="0"/>
              <a:t> </a:t>
            </a:r>
            <a:r>
              <a:rPr lang="de-DE" sz="2400" dirty="0" err="1" smtClean="0"/>
              <a:t>to</a:t>
            </a:r>
            <a:r>
              <a:rPr lang="de-DE" sz="2400" dirty="0" smtClean="0"/>
              <a:t> a </a:t>
            </a:r>
            <a:r>
              <a:rPr lang="de-DE" sz="2400" dirty="0" err="1" smtClean="0"/>
              <a:t>chapter</a:t>
            </a:r>
            <a:r>
              <a:rPr lang="de-DE" sz="2400" dirty="0" smtClean="0"/>
              <a:t> in an </a:t>
            </a:r>
            <a:r>
              <a:rPr lang="de-DE" sz="2400" dirty="0" err="1" smtClean="0"/>
              <a:t>authoritative</a:t>
            </a:r>
            <a:r>
              <a:rPr lang="de-DE" sz="2400" dirty="0" smtClean="0"/>
              <a:t> </a:t>
            </a:r>
            <a:r>
              <a:rPr lang="de-DE" sz="2400" dirty="0" err="1" smtClean="0"/>
              <a:t>book</a:t>
            </a:r>
            <a:r>
              <a:rPr lang="de-DE" sz="2400" dirty="0" smtClean="0"/>
              <a:t> </a:t>
            </a:r>
            <a:r>
              <a:rPr lang="de-DE" sz="2400" dirty="0" err="1" smtClean="0"/>
              <a:t>can</a:t>
            </a:r>
            <a:r>
              <a:rPr lang="de-DE" sz="2400" dirty="0" smtClean="0"/>
              <a:t> </a:t>
            </a:r>
            <a:r>
              <a:rPr lang="de-DE" sz="2400" dirty="0" err="1" smtClean="0"/>
              <a:t>confirm</a:t>
            </a:r>
            <a:r>
              <a:rPr lang="de-DE" sz="2400" dirty="0" smtClean="0"/>
              <a:t> </a:t>
            </a:r>
            <a:r>
              <a:rPr lang="de-DE" sz="2400" dirty="0" err="1" smtClean="0"/>
              <a:t>its</a:t>
            </a:r>
            <a:r>
              <a:rPr lang="de-DE" sz="2400" dirty="0" smtClean="0"/>
              <a:t> </a:t>
            </a:r>
            <a:r>
              <a:rPr lang="de-DE" sz="2400" dirty="0" err="1" smtClean="0"/>
              <a:t>quality</a:t>
            </a:r>
            <a:endParaRPr lang="de-DE" sz="2400" dirty="0" smtClean="0"/>
          </a:p>
          <a:p>
            <a:r>
              <a:rPr lang="de-DE" sz="2400" dirty="0" smtClean="0"/>
              <a:t>--- </a:t>
            </a:r>
            <a:r>
              <a:rPr lang="de-DE" sz="2400" dirty="0" err="1" smtClean="0"/>
              <a:t>book</a:t>
            </a:r>
            <a:r>
              <a:rPr lang="de-DE" sz="2400" dirty="0" smtClean="0"/>
              <a:t>-pages </a:t>
            </a:r>
            <a:r>
              <a:rPr lang="de-DE" sz="2400" dirty="0" err="1" smtClean="0"/>
              <a:t>and</a:t>
            </a:r>
            <a:r>
              <a:rPr lang="de-DE" sz="2400" dirty="0" smtClean="0"/>
              <a:t> web-pages </a:t>
            </a:r>
            <a:r>
              <a:rPr lang="de-DE" sz="2400" dirty="0" err="1" smtClean="0"/>
              <a:t>can</a:t>
            </a:r>
            <a:r>
              <a:rPr lang="de-DE" sz="2400" dirty="0"/>
              <a:t> </a:t>
            </a:r>
            <a:r>
              <a:rPr lang="de-DE" sz="2400" dirty="0" err="1" smtClean="0"/>
              <a:t>be</a:t>
            </a:r>
            <a:r>
              <a:rPr lang="de-DE" sz="2400" dirty="0" smtClean="0"/>
              <a:t> </a:t>
            </a:r>
            <a:r>
              <a:rPr lang="de-DE" sz="2400" dirty="0" err="1" smtClean="0"/>
              <a:t>mutually</a:t>
            </a:r>
            <a:r>
              <a:rPr lang="de-DE" sz="2400" dirty="0" smtClean="0"/>
              <a:t> </a:t>
            </a:r>
            <a:r>
              <a:rPr lang="de-DE" sz="2400" dirty="0" err="1" smtClean="0"/>
              <a:t>linked</a:t>
            </a:r>
            <a:r>
              <a:rPr lang="de-DE" sz="2400" dirty="0" smtClean="0"/>
              <a:t> </a:t>
            </a:r>
            <a:r>
              <a:rPr lang="de-DE" sz="2400" dirty="0" err="1" smtClean="0"/>
              <a:t>to</a:t>
            </a:r>
            <a:r>
              <a:rPr lang="de-DE" sz="2400" dirty="0" smtClean="0"/>
              <a:t> </a:t>
            </a:r>
            <a:r>
              <a:rPr lang="de-DE" sz="2400" dirty="0" err="1" smtClean="0"/>
              <a:t>strengthen</a:t>
            </a:r>
            <a:r>
              <a:rPr lang="de-DE" sz="2400" dirty="0" smtClean="0"/>
              <a:t> </a:t>
            </a:r>
            <a:r>
              <a:rPr lang="de-DE" sz="2400" dirty="0" err="1" smtClean="0"/>
              <a:t>reliability</a:t>
            </a:r>
            <a:r>
              <a:rPr lang="de-DE" sz="2400" dirty="0" smtClean="0"/>
              <a:t> </a:t>
            </a:r>
            <a:r>
              <a:rPr lang="de-DE" sz="2400" dirty="0" err="1" smtClean="0"/>
              <a:t>of</a:t>
            </a:r>
            <a:r>
              <a:rPr lang="de-DE" sz="2400" dirty="0" smtClean="0"/>
              <a:t> </a:t>
            </a:r>
            <a:r>
              <a:rPr lang="de-DE" sz="2400" dirty="0" err="1" smtClean="0"/>
              <a:t>information</a:t>
            </a:r>
            <a:endParaRPr lang="de-DE" sz="2400" dirty="0" smtClean="0"/>
          </a:p>
          <a:p>
            <a:r>
              <a:rPr lang="de-DE" sz="2400" dirty="0" smtClean="0"/>
              <a:t>--- </a:t>
            </a:r>
            <a:r>
              <a:rPr lang="de-DE" sz="2400" dirty="0" err="1" smtClean="0"/>
              <a:t>searching</a:t>
            </a:r>
            <a:r>
              <a:rPr lang="de-DE" sz="2400" dirty="0" smtClean="0"/>
              <a:t> </a:t>
            </a:r>
            <a:r>
              <a:rPr lang="de-DE" sz="2400" dirty="0" err="1" smtClean="0"/>
              <a:t>by</a:t>
            </a:r>
            <a:r>
              <a:rPr lang="de-DE" sz="2400" dirty="0" smtClean="0"/>
              <a:t> </a:t>
            </a:r>
            <a:r>
              <a:rPr lang="de-DE" sz="2400" dirty="0" err="1" smtClean="0"/>
              <a:t>topic</a:t>
            </a:r>
            <a:r>
              <a:rPr lang="de-DE" sz="2400" dirty="0" smtClean="0"/>
              <a:t> </a:t>
            </a:r>
            <a:r>
              <a:rPr lang="de-DE" sz="2400" dirty="0" err="1" smtClean="0"/>
              <a:t>leads</a:t>
            </a:r>
            <a:r>
              <a:rPr lang="de-DE" sz="2400" dirty="0" smtClean="0"/>
              <a:t> </a:t>
            </a:r>
            <a:r>
              <a:rPr lang="de-DE" sz="2400" dirty="0" err="1" smtClean="0"/>
              <a:t>to</a:t>
            </a:r>
            <a:r>
              <a:rPr lang="de-DE" sz="2400" dirty="0" smtClean="0"/>
              <a:t> </a:t>
            </a:r>
            <a:r>
              <a:rPr lang="de-DE" sz="2400" dirty="0" err="1" smtClean="0"/>
              <a:t>snippets</a:t>
            </a:r>
            <a:r>
              <a:rPr lang="de-DE" sz="2400" dirty="0" smtClean="0"/>
              <a:t> </a:t>
            </a:r>
            <a:r>
              <a:rPr lang="de-DE" sz="2400" dirty="0" err="1" smtClean="0"/>
              <a:t>of</a:t>
            </a:r>
            <a:r>
              <a:rPr lang="de-DE" sz="2400" dirty="0" smtClean="0"/>
              <a:t> relevant </a:t>
            </a:r>
            <a:r>
              <a:rPr lang="de-DE" sz="2400" dirty="0" err="1" smtClean="0"/>
              <a:t>information</a:t>
            </a:r>
            <a:r>
              <a:rPr lang="de-DE" sz="2400" dirty="0" smtClean="0"/>
              <a:t> </a:t>
            </a:r>
            <a:r>
              <a:rPr lang="de-DE" sz="2400" dirty="0" err="1" smtClean="0"/>
              <a:t>from</a:t>
            </a:r>
            <a:r>
              <a:rPr lang="de-DE" sz="2400" dirty="0" smtClean="0"/>
              <a:t> </a:t>
            </a:r>
            <a:r>
              <a:rPr lang="de-DE" sz="2400" dirty="0" err="1" smtClean="0"/>
              <a:t>many</a:t>
            </a:r>
            <a:r>
              <a:rPr lang="de-DE" sz="2400" dirty="0" smtClean="0"/>
              <a:t> </a:t>
            </a:r>
            <a:r>
              <a:rPr lang="de-DE" sz="2400" dirty="0" err="1" smtClean="0"/>
              <a:t>sources</a:t>
            </a:r>
            <a:r>
              <a:rPr lang="de-DE" sz="2400" dirty="0" smtClean="0"/>
              <a:t> (AI!) </a:t>
            </a:r>
          </a:p>
          <a:p>
            <a:r>
              <a:rPr lang="de-DE" sz="2400" dirty="0" smtClean="0"/>
              <a:t>--- </a:t>
            </a:r>
            <a:r>
              <a:rPr lang="de-DE" sz="2400" dirty="0" err="1" smtClean="0"/>
              <a:t>answers</a:t>
            </a:r>
            <a:r>
              <a:rPr lang="de-DE" sz="2400" dirty="0" smtClean="0"/>
              <a:t> </a:t>
            </a:r>
            <a:r>
              <a:rPr lang="de-DE" sz="2400" dirty="0" err="1" smtClean="0"/>
              <a:t>are</a:t>
            </a:r>
            <a:r>
              <a:rPr lang="de-DE" sz="2400" dirty="0" smtClean="0"/>
              <a:t> </a:t>
            </a:r>
            <a:r>
              <a:rPr lang="de-DE" sz="2400" dirty="0" err="1" smtClean="0"/>
              <a:t>provided</a:t>
            </a:r>
            <a:r>
              <a:rPr lang="de-DE" sz="2400" dirty="0" smtClean="0"/>
              <a:t> </a:t>
            </a:r>
            <a:r>
              <a:rPr lang="de-DE" sz="2400" dirty="0" err="1" smtClean="0"/>
              <a:t>with</a:t>
            </a:r>
            <a:r>
              <a:rPr lang="de-DE" sz="2400" dirty="0" smtClean="0"/>
              <a:t> </a:t>
            </a:r>
            <a:r>
              <a:rPr lang="de-DE" sz="2400" dirty="0" err="1" smtClean="0"/>
              <a:t>the</a:t>
            </a:r>
            <a:r>
              <a:rPr lang="de-DE" sz="2400" dirty="0" smtClean="0"/>
              <a:t> </a:t>
            </a:r>
            <a:r>
              <a:rPr lang="de-DE" sz="2400" dirty="0" err="1" smtClean="0"/>
              <a:t>definitions</a:t>
            </a:r>
            <a:r>
              <a:rPr lang="de-DE" sz="2400" dirty="0" smtClean="0"/>
              <a:t> </a:t>
            </a:r>
            <a:r>
              <a:rPr lang="de-DE" sz="2400" dirty="0" err="1" smtClean="0"/>
              <a:t>they</a:t>
            </a:r>
            <a:r>
              <a:rPr lang="de-DE" sz="2400" dirty="0" smtClean="0"/>
              <a:t> </a:t>
            </a:r>
            <a:r>
              <a:rPr lang="de-DE" sz="2400" dirty="0" err="1" smtClean="0"/>
              <a:t>are</a:t>
            </a:r>
            <a:r>
              <a:rPr lang="de-DE" sz="2400" dirty="0" smtClean="0"/>
              <a:t> </a:t>
            </a:r>
            <a:r>
              <a:rPr lang="de-DE" sz="2400" dirty="0" err="1" smtClean="0"/>
              <a:t>based</a:t>
            </a:r>
            <a:r>
              <a:rPr lang="de-DE" sz="2400" dirty="0" smtClean="0"/>
              <a:t> on </a:t>
            </a:r>
            <a:endParaRPr lang="de-DE" sz="2800" dirty="0"/>
          </a:p>
        </p:txBody>
      </p:sp>
      <p:sp>
        <p:nvSpPr>
          <p:cNvPr id="2" name="Textfeld 1"/>
          <p:cNvSpPr txBox="1"/>
          <p:nvPr/>
        </p:nvSpPr>
        <p:spPr>
          <a:xfrm>
            <a:off x="1095469" y="5269117"/>
            <a:ext cx="9501127" cy="1077218"/>
          </a:xfrm>
          <a:prstGeom prst="rect">
            <a:avLst/>
          </a:prstGeom>
          <a:noFill/>
        </p:spPr>
        <p:txBody>
          <a:bodyPr wrap="none" rtlCol="0">
            <a:spAutoFit/>
          </a:bodyPr>
          <a:lstStyle/>
          <a:p>
            <a:r>
              <a:rPr lang="de-DE" sz="3200" dirty="0" smtClean="0">
                <a:solidFill>
                  <a:srgbClr val="C00000"/>
                </a:solidFill>
              </a:rPr>
              <a:t>I </a:t>
            </a:r>
            <a:r>
              <a:rPr lang="de-DE" sz="3200" dirty="0" err="1" smtClean="0">
                <a:solidFill>
                  <a:srgbClr val="C00000"/>
                </a:solidFill>
              </a:rPr>
              <a:t>believe</a:t>
            </a:r>
            <a:r>
              <a:rPr lang="de-DE" sz="3200" dirty="0" smtClean="0">
                <a:solidFill>
                  <a:srgbClr val="C00000"/>
                </a:solidFill>
              </a:rPr>
              <a:t> </a:t>
            </a:r>
            <a:r>
              <a:rPr lang="de-DE" sz="3200" dirty="0" err="1" smtClean="0">
                <a:solidFill>
                  <a:srgbClr val="C00000"/>
                </a:solidFill>
              </a:rPr>
              <a:t>we</a:t>
            </a:r>
            <a:r>
              <a:rPr lang="de-DE" sz="3200" dirty="0" smtClean="0">
                <a:solidFill>
                  <a:srgbClr val="C00000"/>
                </a:solidFill>
              </a:rPr>
              <a:t> will </a:t>
            </a:r>
            <a:r>
              <a:rPr lang="de-DE" sz="3200" dirty="0" err="1" smtClean="0">
                <a:solidFill>
                  <a:srgbClr val="C00000"/>
                </a:solidFill>
              </a:rPr>
              <a:t>have</a:t>
            </a:r>
            <a:r>
              <a:rPr lang="de-DE" sz="3200" dirty="0" smtClean="0">
                <a:solidFill>
                  <a:srgbClr val="C00000"/>
                </a:solidFill>
              </a:rPr>
              <a:t> a SW </a:t>
            </a:r>
            <a:r>
              <a:rPr lang="de-DE" sz="3200" dirty="0" err="1" smtClean="0">
                <a:solidFill>
                  <a:srgbClr val="C00000"/>
                </a:solidFill>
              </a:rPr>
              <a:t>for</a:t>
            </a:r>
            <a:r>
              <a:rPr lang="de-DE" sz="3200" dirty="0" smtClean="0">
                <a:solidFill>
                  <a:srgbClr val="C00000"/>
                </a:solidFill>
              </a:rPr>
              <a:t> a </a:t>
            </a:r>
            <a:r>
              <a:rPr lang="de-DE" sz="3200" dirty="0" err="1" smtClean="0">
                <a:solidFill>
                  <a:srgbClr val="C00000"/>
                </a:solidFill>
              </a:rPr>
              <a:t>truly</a:t>
            </a:r>
            <a:r>
              <a:rPr lang="de-DE" sz="3200" dirty="0" smtClean="0">
                <a:solidFill>
                  <a:srgbClr val="C00000"/>
                </a:solidFill>
              </a:rPr>
              <a:t> intelligent </a:t>
            </a:r>
            <a:br>
              <a:rPr lang="de-DE" sz="3200" dirty="0" smtClean="0">
                <a:solidFill>
                  <a:srgbClr val="C00000"/>
                </a:solidFill>
              </a:rPr>
            </a:br>
            <a:r>
              <a:rPr lang="de-DE" sz="3200" dirty="0" err="1" smtClean="0">
                <a:solidFill>
                  <a:srgbClr val="C00000"/>
                </a:solidFill>
              </a:rPr>
              <a:t>portal</a:t>
            </a:r>
            <a:r>
              <a:rPr lang="de-DE" sz="3200" dirty="0" smtClean="0">
                <a:solidFill>
                  <a:srgbClr val="C00000"/>
                </a:solidFill>
              </a:rPr>
              <a:t> </a:t>
            </a:r>
            <a:r>
              <a:rPr lang="de-DE" sz="3200" dirty="0" err="1" smtClean="0">
                <a:solidFill>
                  <a:srgbClr val="C00000"/>
                </a:solidFill>
              </a:rPr>
              <a:t>server</a:t>
            </a:r>
            <a:r>
              <a:rPr lang="de-DE" sz="3200" dirty="0" smtClean="0">
                <a:solidFill>
                  <a:srgbClr val="C00000"/>
                </a:solidFill>
              </a:rPr>
              <a:t>/ digital </a:t>
            </a:r>
            <a:r>
              <a:rPr lang="de-DE" sz="3200" dirty="0" err="1" smtClean="0">
                <a:solidFill>
                  <a:srgbClr val="C00000"/>
                </a:solidFill>
              </a:rPr>
              <a:t>library</a:t>
            </a:r>
            <a:r>
              <a:rPr lang="de-DE" sz="3200" dirty="0" smtClean="0">
                <a:solidFill>
                  <a:srgbClr val="C00000"/>
                </a:solidFill>
              </a:rPr>
              <a:t> </a:t>
            </a:r>
            <a:r>
              <a:rPr lang="de-DE" sz="3200" dirty="0" err="1" smtClean="0">
                <a:solidFill>
                  <a:srgbClr val="C00000"/>
                </a:solidFill>
              </a:rPr>
              <a:t>available</a:t>
            </a:r>
            <a:r>
              <a:rPr lang="de-DE" sz="3200" dirty="0" smtClean="0">
                <a:solidFill>
                  <a:srgbClr val="C00000"/>
                </a:solidFill>
              </a:rPr>
              <a:t> </a:t>
            </a:r>
            <a:r>
              <a:rPr lang="de-DE" sz="3200" dirty="0" err="1" smtClean="0">
                <a:solidFill>
                  <a:srgbClr val="C00000"/>
                </a:solidFill>
              </a:rPr>
              <a:t>by</a:t>
            </a:r>
            <a:r>
              <a:rPr lang="de-DE" sz="3200" dirty="0" smtClean="0">
                <a:solidFill>
                  <a:srgbClr val="C00000"/>
                </a:solidFill>
              </a:rPr>
              <a:t> </a:t>
            </a:r>
            <a:r>
              <a:rPr lang="de-DE" sz="3200" dirty="0" err="1" smtClean="0">
                <a:solidFill>
                  <a:srgbClr val="C00000"/>
                </a:solidFill>
              </a:rPr>
              <a:t>this</a:t>
            </a:r>
            <a:r>
              <a:rPr lang="de-DE" sz="3200" dirty="0" smtClean="0">
                <a:solidFill>
                  <a:srgbClr val="C00000"/>
                </a:solidFill>
              </a:rPr>
              <a:t> </a:t>
            </a:r>
            <a:r>
              <a:rPr lang="de-DE" sz="3200" dirty="0" err="1" smtClean="0">
                <a:solidFill>
                  <a:srgbClr val="C00000"/>
                </a:solidFill>
              </a:rPr>
              <a:t>year‘s</a:t>
            </a:r>
            <a:r>
              <a:rPr lang="de-DE" sz="3200" dirty="0" smtClean="0">
                <a:solidFill>
                  <a:srgbClr val="C00000"/>
                </a:solidFill>
              </a:rPr>
              <a:t> end  </a:t>
            </a:r>
            <a:endParaRPr lang="de-DE" sz="3200" dirty="0">
              <a:solidFill>
                <a:srgbClr val="C00000"/>
              </a:solidFill>
            </a:endParaRPr>
          </a:p>
        </p:txBody>
      </p:sp>
    </p:spTree>
    <p:extLst>
      <p:ext uri="{BB962C8B-B14F-4D97-AF65-F5344CB8AC3E}">
        <p14:creationId xmlns:p14="http://schemas.microsoft.com/office/powerpoint/2010/main" val="27303676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95156" y="2349486"/>
            <a:ext cx="3613297" cy="2554545"/>
          </a:xfrm>
          <a:prstGeom prst="rect">
            <a:avLst/>
          </a:prstGeom>
          <a:noFill/>
        </p:spPr>
        <p:txBody>
          <a:bodyPr wrap="none" rtlCol="0">
            <a:spAutoFit/>
          </a:bodyPr>
          <a:lstStyle/>
          <a:p>
            <a:r>
              <a:rPr lang="de-DE" sz="3200" dirty="0" err="1" smtClean="0"/>
              <a:t>Thanks</a:t>
            </a:r>
            <a:r>
              <a:rPr lang="de-DE" sz="3200" dirty="0" smtClean="0"/>
              <a:t> </a:t>
            </a:r>
            <a:r>
              <a:rPr lang="de-DE" sz="3200" dirty="0" err="1" smtClean="0"/>
              <a:t>for</a:t>
            </a:r>
            <a:r>
              <a:rPr lang="de-DE" sz="3200" dirty="0" smtClean="0"/>
              <a:t> </a:t>
            </a:r>
            <a:r>
              <a:rPr lang="de-DE" sz="3200" dirty="0" err="1" smtClean="0"/>
              <a:t>your</a:t>
            </a:r>
            <a:r>
              <a:rPr lang="de-DE" sz="3200" dirty="0" smtClean="0"/>
              <a:t> </a:t>
            </a:r>
            <a:br>
              <a:rPr lang="de-DE" sz="3200" dirty="0" smtClean="0"/>
            </a:br>
            <a:r>
              <a:rPr lang="de-DE" sz="3200" dirty="0" err="1" smtClean="0"/>
              <a:t>attention</a:t>
            </a:r>
            <a:r>
              <a:rPr lang="de-DE" sz="3200" dirty="0" smtClean="0"/>
              <a:t> </a:t>
            </a:r>
            <a:r>
              <a:rPr lang="de-DE" sz="3200" dirty="0" err="1" smtClean="0"/>
              <a:t>and</a:t>
            </a:r>
            <a:r>
              <a:rPr lang="de-DE" sz="3200" dirty="0" smtClean="0"/>
              <a:t> </a:t>
            </a:r>
            <a:r>
              <a:rPr lang="de-DE" sz="3200" dirty="0" err="1" smtClean="0"/>
              <a:t>giving</a:t>
            </a:r>
            <a:r>
              <a:rPr lang="de-DE" sz="3200" dirty="0" smtClean="0"/>
              <a:t> </a:t>
            </a:r>
          </a:p>
          <a:p>
            <a:r>
              <a:rPr lang="de-DE" sz="3200" dirty="0" err="1" smtClean="0"/>
              <a:t>me</a:t>
            </a:r>
            <a:r>
              <a:rPr lang="de-DE" sz="3200" dirty="0" smtClean="0"/>
              <a:t> </a:t>
            </a:r>
            <a:r>
              <a:rPr lang="de-DE" sz="3200" dirty="0" err="1" smtClean="0"/>
              <a:t>the</a:t>
            </a:r>
            <a:r>
              <a:rPr lang="de-DE" sz="3200" dirty="0" smtClean="0"/>
              <a:t> </a:t>
            </a:r>
            <a:r>
              <a:rPr lang="de-DE" sz="3200" dirty="0" err="1" smtClean="0"/>
              <a:t>chance</a:t>
            </a:r>
            <a:r>
              <a:rPr lang="de-DE" sz="3200" dirty="0" smtClean="0"/>
              <a:t> </a:t>
            </a:r>
            <a:br>
              <a:rPr lang="de-DE" sz="3200" dirty="0" smtClean="0"/>
            </a:br>
            <a:r>
              <a:rPr lang="de-DE" sz="3200" dirty="0" err="1" smtClean="0"/>
              <a:t>to</a:t>
            </a:r>
            <a:r>
              <a:rPr lang="de-DE" sz="3200" dirty="0" smtClean="0"/>
              <a:t> </a:t>
            </a:r>
            <a:r>
              <a:rPr lang="de-DE" sz="3200" dirty="0" err="1" smtClean="0"/>
              <a:t>re-visit</a:t>
            </a:r>
            <a:r>
              <a:rPr lang="de-DE" sz="3200" dirty="0" smtClean="0"/>
              <a:t> </a:t>
            </a:r>
            <a:r>
              <a:rPr lang="de-DE" sz="3200" dirty="0" err="1" smtClean="0"/>
              <a:t>beautiful</a:t>
            </a:r>
            <a:r>
              <a:rPr lang="de-DE" sz="3200" dirty="0" smtClean="0"/>
              <a:t> </a:t>
            </a:r>
            <a:br>
              <a:rPr lang="de-DE" sz="3200" dirty="0" smtClean="0"/>
            </a:br>
            <a:r>
              <a:rPr lang="de-DE" sz="3200" dirty="0" smtClean="0"/>
              <a:t>Scotland</a:t>
            </a:r>
            <a:endParaRPr lang="de-DE" sz="3200" dirty="0"/>
          </a:p>
        </p:txBody>
      </p:sp>
      <p:sp>
        <p:nvSpPr>
          <p:cNvPr id="3" name="Textfeld 2"/>
          <p:cNvSpPr txBox="1"/>
          <p:nvPr/>
        </p:nvSpPr>
        <p:spPr>
          <a:xfrm>
            <a:off x="195156" y="5444576"/>
            <a:ext cx="3990975" cy="584775"/>
          </a:xfrm>
          <a:prstGeom prst="rect">
            <a:avLst/>
          </a:prstGeom>
          <a:noFill/>
        </p:spPr>
        <p:txBody>
          <a:bodyPr wrap="square" rtlCol="0">
            <a:spAutoFit/>
          </a:bodyPr>
          <a:lstStyle/>
          <a:p>
            <a:r>
              <a:rPr lang="de-DE" sz="3200" dirty="0" smtClean="0"/>
              <a:t>Hermann Maurer</a:t>
            </a:r>
          </a:p>
        </p:txBody>
      </p:sp>
      <p:sp>
        <p:nvSpPr>
          <p:cNvPr id="6" name="Textfeld 5"/>
          <p:cNvSpPr txBox="1"/>
          <p:nvPr/>
        </p:nvSpPr>
        <p:spPr>
          <a:xfrm>
            <a:off x="277922" y="146948"/>
            <a:ext cx="11745080" cy="1077218"/>
          </a:xfrm>
          <a:prstGeom prst="rect">
            <a:avLst/>
          </a:prstGeom>
          <a:noFill/>
        </p:spPr>
        <p:txBody>
          <a:bodyPr wrap="square" rtlCol="0">
            <a:spAutoFit/>
          </a:bodyPr>
          <a:lstStyle/>
          <a:p>
            <a:r>
              <a:rPr lang="de-DE" sz="3200" dirty="0" err="1" smtClean="0"/>
              <a:t>If</a:t>
            </a:r>
            <a:r>
              <a:rPr lang="de-DE" sz="3200" dirty="0" smtClean="0"/>
              <a:t> </a:t>
            </a:r>
            <a:r>
              <a:rPr lang="de-DE" sz="3200" dirty="0" err="1" smtClean="0"/>
              <a:t>you</a:t>
            </a:r>
            <a:r>
              <a:rPr lang="de-DE" sz="3200" dirty="0" smtClean="0"/>
              <a:t> </a:t>
            </a:r>
            <a:r>
              <a:rPr lang="de-DE" sz="3200" dirty="0" err="1" smtClean="0"/>
              <a:t>are</a:t>
            </a:r>
            <a:r>
              <a:rPr lang="de-DE" sz="3200" smtClean="0"/>
              <a:t> interested</a:t>
            </a:r>
            <a:r>
              <a:rPr lang="de-DE" sz="3200" dirty="0" smtClean="0"/>
              <a:t> in </a:t>
            </a:r>
            <a:r>
              <a:rPr lang="de-DE" sz="3200" dirty="0" err="1" smtClean="0"/>
              <a:t>the</a:t>
            </a:r>
            <a:r>
              <a:rPr lang="de-DE" sz="3200" dirty="0" smtClean="0"/>
              <a:t> </a:t>
            </a:r>
            <a:r>
              <a:rPr lang="de-DE" sz="3200" dirty="0" err="1" smtClean="0"/>
              <a:t>system</a:t>
            </a:r>
            <a:r>
              <a:rPr lang="de-DE" sz="3200" dirty="0" smtClean="0"/>
              <a:t>, </a:t>
            </a:r>
            <a:r>
              <a:rPr lang="de-DE" sz="3200" dirty="0" err="1" smtClean="0"/>
              <a:t>contact</a:t>
            </a:r>
            <a:r>
              <a:rPr lang="de-DE" sz="3200" dirty="0" smtClean="0"/>
              <a:t> </a:t>
            </a:r>
            <a:r>
              <a:rPr lang="de-DE" sz="3200" dirty="0" err="1" smtClean="0"/>
              <a:t>me</a:t>
            </a:r>
            <a:r>
              <a:rPr lang="de-DE" sz="3200" dirty="0" smtClean="0"/>
              <a:t> at </a:t>
            </a:r>
            <a:r>
              <a:rPr lang="de-DE" sz="3200" dirty="0" smtClean="0">
                <a:hlinkClick r:id="rId3"/>
              </a:rPr>
              <a:t>hmaurer@iicm.edu</a:t>
            </a:r>
            <a:r>
              <a:rPr lang="de-DE" sz="3200" dirty="0" smtClean="0"/>
              <a:t> </a:t>
            </a:r>
            <a:r>
              <a:rPr lang="de-DE" sz="3200" dirty="0" err="1" smtClean="0"/>
              <a:t>or</a:t>
            </a:r>
            <a:r>
              <a:rPr lang="de-DE" sz="3200" dirty="0" smtClean="0"/>
              <a:t> </a:t>
            </a:r>
            <a:r>
              <a:rPr lang="de-DE" sz="3200" dirty="0" err="1" smtClean="0"/>
              <a:t>have</a:t>
            </a:r>
            <a:r>
              <a:rPr lang="de-DE" sz="3200" dirty="0" smtClean="0"/>
              <a:t> a </a:t>
            </a:r>
            <a:r>
              <a:rPr lang="de-DE" sz="3200" dirty="0" err="1" smtClean="0"/>
              <a:t>look</a:t>
            </a:r>
            <a:r>
              <a:rPr lang="de-DE" sz="3200" dirty="0" smtClean="0"/>
              <a:t> at a prototype at  </a:t>
            </a:r>
            <a:r>
              <a:rPr lang="de-DE" sz="3200" dirty="0" smtClean="0">
                <a:hlinkClick r:id="rId4"/>
              </a:rPr>
              <a:t>http://austria-forum.org</a:t>
            </a:r>
            <a:endParaRPr lang="de-DE" sz="3200" dirty="0"/>
          </a:p>
        </p:txBody>
      </p:sp>
      <p:pic>
        <p:nvPicPr>
          <p:cNvPr id="8" name="Grafik 7"/>
          <p:cNvPicPr>
            <a:picLocks noChangeAspect="1"/>
          </p:cNvPicPr>
          <p:nvPr/>
        </p:nvPicPr>
        <p:blipFill>
          <a:blip r:embed="rId5"/>
          <a:stretch>
            <a:fillRect/>
          </a:stretch>
        </p:blipFill>
        <p:spPr>
          <a:xfrm>
            <a:off x="3675707" y="1182691"/>
            <a:ext cx="8516293" cy="5675310"/>
          </a:xfrm>
          <a:prstGeom prst="rect">
            <a:avLst/>
          </a:prstGeom>
        </p:spPr>
      </p:pic>
    </p:spTree>
    <p:extLst>
      <p:ext uri="{BB962C8B-B14F-4D97-AF65-F5344CB8AC3E}">
        <p14:creationId xmlns:p14="http://schemas.microsoft.com/office/powerpoint/2010/main" val="1327349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46114" y="1908618"/>
            <a:ext cx="8872429" cy="523220"/>
          </a:xfrm>
          <a:prstGeom prst="rect">
            <a:avLst/>
          </a:prstGeom>
          <a:noFill/>
        </p:spPr>
        <p:txBody>
          <a:bodyPr wrap="none" rtlCol="0">
            <a:spAutoFit/>
          </a:bodyPr>
          <a:lstStyle/>
          <a:p>
            <a:r>
              <a:rPr lang="de-DE" sz="2800" dirty="0" smtClean="0"/>
              <a:t>CO2 </a:t>
            </a:r>
            <a:r>
              <a:rPr lang="de-DE" sz="2800" dirty="0" err="1" smtClean="0"/>
              <a:t>is</a:t>
            </a:r>
            <a:r>
              <a:rPr lang="de-DE" sz="2800" dirty="0" smtClean="0"/>
              <a:t> </a:t>
            </a:r>
            <a:r>
              <a:rPr lang="de-DE" sz="2800" dirty="0" err="1" smtClean="0"/>
              <a:t>increasing</a:t>
            </a:r>
            <a:r>
              <a:rPr lang="de-DE" sz="2800" dirty="0" smtClean="0"/>
              <a:t> global </a:t>
            </a:r>
            <a:r>
              <a:rPr lang="de-DE" sz="2800" dirty="0" err="1" smtClean="0"/>
              <a:t>warming</a:t>
            </a:r>
            <a:r>
              <a:rPr lang="de-DE" sz="2800" dirty="0" smtClean="0"/>
              <a:t>, </a:t>
            </a:r>
            <a:r>
              <a:rPr lang="de-DE" sz="2800" dirty="0" err="1" smtClean="0"/>
              <a:t>yet</a:t>
            </a:r>
            <a:r>
              <a:rPr lang="de-DE" sz="2800" dirty="0" smtClean="0"/>
              <a:t> </a:t>
            </a:r>
            <a:r>
              <a:rPr lang="de-DE" sz="2800" dirty="0" err="1" smtClean="0"/>
              <a:t>the</a:t>
            </a:r>
            <a:r>
              <a:rPr lang="de-DE" sz="2800" dirty="0" smtClean="0"/>
              <a:t> </a:t>
            </a:r>
            <a:r>
              <a:rPr lang="de-DE" sz="2800" dirty="0" err="1" smtClean="0"/>
              <a:t>question</a:t>
            </a:r>
            <a:r>
              <a:rPr lang="de-DE" sz="2800" dirty="0" smtClean="0"/>
              <a:t> </a:t>
            </a:r>
            <a:r>
              <a:rPr lang="de-DE" sz="2800" dirty="0" err="1" smtClean="0"/>
              <a:t>remains</a:t>
            </a:r>
            <a:r>
              <a:rPr lang="de-DE" sz="2800" dirty="0" smtClean="0"/>
              <a:t>:</a:t>
            </a:r>
            <a:endParaRPr lang="de-DE" sz="2800" dirty="0"/>
          </a:p>
        </p:txBody>
      </p:sp>
      <p:sp>
        <p:nvSpPr>
          <p:cNvPr id="4" name="Textfeld 3"/>
          <p:cNvSpPr txBox="1"/>
          <p:nvPr/>
        </p:nvSpPr>
        <p:spPr>
          <a:xfrm>
            <a:off x="346114" y="429034"/>
            <a:ext cx="10475881" cy="954107"/>
          </a:xfrm>
          <a:prstGeom prst="rect">
            <a:avLst/>
          </a:prstGeom>
          <a:noFill/>
        </p:spPr>
        <p:txBody>
          <a:bodyPr wrap="none" rtlCol="0">
            <a:spAutoFit/>
          </a:bodyPr>
          <a:lstStyle/>
          <a:p>
            <a:r>
              <a:rPr lang="de-DE" sz="2800" dirty="0" smtClean="0"/>
              <a:t>In </a:t>
            </a:r>
            <a:r>
              <a:rPr lang="de-DE" sz="2800" dirty="0" err="1" smtClean="0"/>
              <a:t>passing</a:t>
            </a:r>
            <a:r>
              <a:rPr lang="de-DE" sz="2800" dirty="0" smtClean="0"/>
              <a:t>: </a:t>
            </a:r>
            <a:r>
              <a:rPr lang="de-DE" sz="2800" dirty="0" err="1" smtClean="0"/>
              <a:t>Without</a:t>
            </a:r>
            <a:r>
              <a:rPr lang="de-DE" sz="2800" dirty="0" smtClean="0"/>
              <a:t> </a:t>
            </a:r>
            <a:r>
              <a:rPr lang="de-DE" sz="2800" dirty="0" err="1" smtClean="0"/>
              <a:t>green</a:t>
            </a:r>
            <a:r>
              <a:rPr lang="de-DE" sz="2800" dirty="0" smtClean="0"/>
              <a:t> </a:t>
            </a:r>
            <a:r>
              <a:rPr lang="de-DE" sz="2800" dirty="0" err="1" smtClean="0"/>
              <a:t>house</a:t>
            </a:r>
            <a:r>
              <a:rPr lang="de-DE" sz="2800" dirty="0" smtClean="0"/>
              <a:t> </a:t>
            </a:r>
            <a:r>
              <a:rPr lang="de-DE" sz="2800" dirty="0" err="1" smtClean="0"/>
              <a:t>phenomenon</a:t>
            </a:r>
            <a:r>
              <a:rPr lang="de-DE" sz="2800" dirty="0" smtClean="0"/>
              <a:t> </a:t>
            </a:r>
            <a:r>
              <a:rPr lang="de-DE" sz="2800" dirty="0" err="1" smtClean="0"/>
              <a:t>our</a:t>
            </a:r>
            <a:r>
              <a:rPr lang="de-DE" sz="2800" dirty="0" smtClean="0"/>
              <a:t> planet </a:t>
            </a:r>
            <a:r>
              <a:rPr lang="de-DE" sz="2800" dirty="0" err="1" smtClean="0"/>
              <a:t>would</a:t>
            </a:r>
            <a:r>
              <a:rPr lang="de-DE" sz="2800" dirty="0" smtClean="0"/>
              <a:t> not </a:t>
            </a:r>
            <a:br>
              <a:rPr lang="de-DE" sz="2800" dirty="0" smtClean="0"/>
            </a:br>
            <a:r>
              <a:rPr lang="de-DE" sz="2800" dirty="0" err="1" smtClean="0"/>
              <a:t>be</a:t>
            </a:r>
            <a:r>
              <a:rPr lang="de-DE" sz="2800" dirty="0" smtClean="0"/>
              <a:t> </a:t>
            </a:r>
            <a:r>
              <a:rPr lang="de-DE" sz="2800" dirty="0" err="1" smtClean="0"/>
              <a:t>inhabitable</a:t>
            </a:r>
            <a:r>
              <a:rPr lang="de-DE" sz="2800" dirty="0" smtClean="0"/>
              <a:t>: Average </a:t>
            </a:r>
            <a:r>
              <a:rPr lang="de-DE" sz="2800" dirty="0" err="1" smtClean="0"/>
              <a:t>temperature</a:t>
            </a:r>
            <a:r>
              <a:rPr lang="de-DE" sz="2800" dirty="0" smtClean="0"/>
              <a:t> </a:t>
            </a:r>
            <a:r>
              <a:rPr lang="de-DE" sz="2800" dirty="0" err="1" smtClean="0"/>
              <a:t>would</a:t>
            </a:r>
            <a:r>
              <a:rPr lang="de-DE" sz="2800" dirty="0" smtClean="0"/>
              <a:t> </a:t>
            </a:r>
            <a:r>
              <a:rPr lang="de-DE" sz="2800" dirty="0" err="1" smtClean="0"/>
              <a:t>be</a:t>
            </a:r>
            <a:r>
              <a:rPr lang="de-DE" sz="2800" dirty="0" smtClean="0"/>
              <a:t> – 15 ° C</a:t>
            </a:r>
            <a:endParaRPr lang="de-DE" sz="2800" dirty="0"/>
          </a:p>
        </p:txBody>
      </p:sp>
      <p:sp>
        <p:nvSpPr>
          <p:cNvPr id="7" name="Textfeld 6"/>
          <p:cNvSpPr txBox="1"/>
          <p:nvPr/>
        </p:nvSpPr>
        <p:spPr>
          <a:xfrm>
            <a:off x="346114" y="4499761"/>
            <a:ext cx="8832739" cy="800219"/>
          </a:xfrm>
          <a:prstGeom prst="rect">
            <a:avLst/>
          </a:prstGeom>
          <a:noFill/>
        </p:spPr>
        <p:txBody>
          <a:bodyPr wrap="none" rtlCol="0">
            <a:spAutoFit/>
          </a:bodyPr>
          <a:lstStyle/>
          <a:p>
            <a:r>
              <a:rPr lang="de-DE" sz="2800" dirty="0" err="1" smtClean="0">
                <a:solidFill>
                  <a:srgbClr val="8E0000"/>
                </a:solidFill>
              </a:rPr>
              <a:t>To</a:t>
            </a:r>
            <a:r>
              <a:rPr lang="de-DE" sz="2800" dirty="0" smtClean="0">
                <a:solidFill>
                  <a:srgbClr val="8E0000"/>
                </a:solidFill>
              </a:rPr>
              <a:t> </a:t>
            </a:r>
            <a:r>
              <a:rPr lang="de-DE" sz="2800" dirty="0" err="1" smtClean="0">
                <a:solidFill>
                  <a:srgbClr val="8E0000"/>
                </a:solidFill>
              </a:rPr>
              <a:t>avoid</a:t>
            </a:r>
            <a:r>
              <a:rPr lang="de-DE" sz="2800" dirty="0" smtClean="0">
                <a:solidFill>
                  <a:srgbClr val="8E0000"/>
                </a:solidFill>
              </a:rPr>
              <a:t> </a:t>
            </a:r>
            <a:r>
              <a:rPr lang="de-DE" sz="2800" dirty="0" err="1" smtClean="0">
                <a:solidFill>
                  <a:srgbClr val="8E0000"/>
                </a:solidFill>
              </a:rPr>
              <a:t>discussions</a:t>
            </a:r>
            <a:r>
              <a:rPr lang="de-DE" sz="2800" dirty="0" smtClean="0">
                <a:solidFill>
                  <a:srgbClr val="8E0000"/>
                </a:solidFill>
              </a:rPr>
              <a:t>: </a:t>
            </a:r>
            <a:r>
              <a:rPr lang="de-DE" sz="2800" dirty="0" err="1">
                <a:solidFill>
                  <a:srgbClr val="8E0000"/>
                </a:solidFill>
              </a:rPr>
              <a:t>L</a:t>
            </a:r>
            <a:r>
              <a:rPr lang="de-DE" sz="2800" dirty="0" err="1" smtClean="0">
                <a:solidFill>
                  <a:srgbClr val="8E0000"/>
                </a:solidFill>
              </a:rPr>
              <a:t>et</a:t>
            </a:r>
            <a:r>
              <a:rPr lang="de-DE" sz="2800" dirty="0" smtClean="0">
                <a:solidFill>
                  <a:srgbClr val="8E0000"/>
                </a:solidFill>
              </a:rPr>
              <a:t> </a:t>
            </a:r>
            <a:r>
              <a:rPr lang="de-DE" sz="2800" dirty="0" err="1" smtClean="0">
                <a:solidFill>
                  <a:srgbClr val="8E0000"/>
                </a:solidFill>
              </a:rPr>
              <a:t>us</a:t>
            </a:r>
            <a:r>
              <a:rPr lang="de-DE" sz="2800" dirty="0" smtClean="0">
                <a:solidFill>
                  <a:srgbClr val="8E0000"/>
                </a:solidFill>
              </a:rPr>
              <a:t> </a:t>
            </a:r>
            <a:r>
              <a:rPr lang="de-DE" sz="2800" dirty="0" err="1" smtClean="0">
                <a:solidFill>
                  <a:srgbClr val="8E0000"/>
                </a:solidFill>
              </a:rPr>
              <a:t>assume</a:t>
            </a:r>
            <a:r>
              <a:rPr lang="de-DE" sz="2800" dirty="0" smtClean="0">
                <a:solidFill>
                  <a:srgbClr val="8E0000"/>
                </a:solidFill>
              </a:rPr>
              <a:t> </a:t>
            </a:r>
            <a:r>
              <a:rPr lang="de-DE" sz="2800" dirty="0" err="1" smtClean="0">
                <a:solidFill>
                  <a:srgbClr val="8E0000"/>
                </a:solidFill>
              </a:rPr>
              <a:t>the</a:t>
            </a:r>
            <a:r>
              <a:rPr lang="de-DE" sz="2800" dirty="0" smtClean="0">
                <a:solidFill>
                  <a:srgbClr val="8E0000"/>
                </a:solidFill>
              </a:rPr>
              <a:t> </a:t>
            </a:r>
            <a:r>
              <a:rPr lang="de-DE" sz="2800" dirty="0" err="1" smtClean="0">
                <a:solidFill>
                  <a:srgbClr val="8E0000"/>
                </a:solidFill>
              </a:rPr>
              <a:t>answers</a:t>
            </a:r>
            <a:r>
              <a:rPr lang="de-DE" sz="2800" dirty="0" smtClean="0">
                <a:solidFill>
                  <a:srgbClr val="8E0000"/>
                </a:solidFill>
              </a:rPr>
              <a:t> </a:t>
            </a:r>
            <a:r>
              <a:rPr lang="de-DE" sz="2800" dirty="0" err="1" smtClean="0">
                <a:solidFill>
                  <a:srgbClr val="8E0000"/>
                </a:solidFill>
              </a:rPr>
              <a:t>are</a:t>
            </a:r>
            <a:r>
              <a:rPr lang="de-DE" sz="2800" dirty="0" smtClean="0">
                <a:solidFill>
                  <a:srgbClr val="8E0000"/>
                </a:solidFill>
              </a:rPr>
              <a:t> </a:t>
            </a:r>
            <a:r>
              <a:rPr lang="de-DE" sz="2800" dirty="0" smtClean="0">
                <a:solidFill>
                  <a:srgbClr val="8E0000"/>
                </a:solidFill>
              </a:rPr>
              <a:t>„</a:t>
            </a:r>
            <a:r>
              <a:rPr lang="de-DE" sz="2800" dirty="0" err="1" smtClean="0">
                <a:solidFill>
                  <a:srgbClr val="8E0000"/>
                </a:solidFill>
              </a:rPr>
              <a:t>yes</a:t>
            </a:r>
            <a:r>
              <a:rPr lang="de-DE" sz="2800" dirty="0" smtClean="0">
                <a:solidFill>
                  <a:srgbClr val="8E0000"/>
                </a:solidFill>
              </a:rPr>
              <a:t>“! </a:t>
            </a:r>
            <a:r>
              <a:rPr lang="de-DE" sz="2800" dirty="0" smtClean="0">
                <a:solidFill>
                  <a:srgbClr val="8E0000"/>
                </a:solidFill>
              </a:rPr>
              <a:t/>
            </a:r>
            <a:br>
              <a:rPr lang="de-DE" sz="2800" dirty="0" smtClean="0">
                <a:solidFill>
                  <a:srgbClr val="8E0000"/>
                </a:solidFill>
              </a:rPr>
            </a:br>
            <a:endParaRPr lang="de-DE" dirty="0">
              <a:solidFill>
                <a:srgbClr val="8E0000"/>
              </a:solidFill>
            </a:endParaRPr>
          </a:p>
        </p:txBody>
      </p:sp>
      <p:sp>
        <p:nvSpPr>
          <p:cNvPr id="8" name="Textfeld 7"/>
          <p:cNvSpPr txBox="1"/>
          <p:nvPr/>
        </p:nvSpPr>
        <p:spPr>
          <a:xfrm>
            <a:off x="346114" y="2721925"/>
            <a:ext cx="6933886" cy="954107"/>
          </a:xfrm>
          <a:prstGeom prst="rect">
            <a:avLst/>
          </a:prstGeom>
          <a:noFill/>
        </p:spPr>
        <p:txBody>
          <a:bodyPr wrap="none" rtlCol="0">
            <a:spAutoFit/>
          </a:bodyPr>
          <a:lstStyle/>
          <a:p>
            <a:r>
              <a:rPr lang="de-DE" sz="2800" dirty="0" err="1" smtClean="0"/>
              <a:t>Is</a:t>
            </a:r>
            <a:r>
              <a:rPr lang="de-DE" sz="2800" dirty="0" smtClean="0"/>
              <a:t> global </a:t>
            </a:r>
            <a:r>
              <a:rPr lang="de-DE" sz="2800" dirty="0" err="1" smtClean="0"/>
              <a:t>warming</a:t>
            </a:r>
            <a:r>
              <a:rPr lang="de-DE" sz="2800" dirty="0" smtClean="0"/>
              <a:t> </a:t>
            </a:r>
            <a:r>
              <a:rPr lang="de-DE" sz="2800" dirty="0" err="1" smtClean="0"/>
              <a:t>really</a:t>
            </a:r>
            <a:r>
              <a:rPr lang="de-DE" sz="2800" dirty="0" smtClean="0"/>
              <a:t> </a:t>
            </a:r>
            <a:r>
              <a:rPr lang="de-DE" sz="2800" dirty="0" err="1" smtClean="0"/>
              <a:t>bad</a:t>
            </a:r>
            <a:r>
              <a:rPr lang="de-DE" sz="2800" dirty="0" smtClean="0"/>
              <a:t> / </a:t>
            </a:r>
            <a:r>
              <a:rPr lang="de-DE" sz="2800" dirty="0" err="1" smtClean="0"/>
              <a:t>dangerous</a:t>
            </a:r>
            <a:r>
              <a:rPr lang="de-DE" sz="2800" dirty="0" smtClean="0"/>
              <a:t>?</a:t>
            </a:r>
          </a:p>
          <a:p>
            <a:r>
              <a:rPr lang="de-DE" sz="2800" dirty="0" smtClean="0"/>
              <a:t>Are human </a:t>
            </a:r>
            <a:r>
              <a:rPr lang="de-DE" sz="2800" dirty="0" err="1" smtClean="0"/>
              <a:t>activities</a:t>
            </a:r>
            <a:r>
              <a:rPr lang="de-DE" sz="2800" dirty="0" smtClean="0"/>
              <a:t> </a:t>
            </a:r>
            <a:r>
              <a:rPr lang="de-DE" sz="2800" dirty="0" err="1" smtClean="0"/>
              <a:t>mainly</a:t>
            </a:r>
            <a:r>
              <a:rPr lang="de-DE" sz="2800" dirty="0" smtClean="0"/>
              <a:t> </a:t>
            </a:r>
            <a:r>
              <a:rPr lang="de-DE" sz="2800" dirty="0" err="1" smtClean="0"/>
              <a:t>responsible</a:t>
            </a:r>
            <a:r>
              <a:rPr lang="de-DE" sz="2800" dirty="0" smtClean="0"/>
              <a:t> </a:t>
            </a:r>
            <a:r>
              <a:rPr lang="de-DE" sz="2800" dirty="0" err="1" smtClean="0"/>
              <a:t>for</a:t>
            </a:r>
            <a:r>
              <a:rPr lang="de-DE" sz="2800" dirty="0" smtClean="0"/>
              <a:t> </a:t>
            </a:r>
            <a:r>
              <a:rPr lang="de-DE" sz="2800" dirty="0" err="1" smtClean="0"/>
              <a:t>it</a:t>
            </a:r>
            <a:r>
              <a:rPr lang="de-DE" sz="2800" dirty="0" smtClean="0"/>
              <a:t>?</a:t>
            </a:r>
            <a:endParaRPr lang="de-DE" sz="2800" dirty="0"/>
          </a:p>
        </p:txBody>
      </p:sp>
    </p:spTree>
    <p:extLst>
      <p:ext uri="{BB962C8B-B14F-4D97-AF65-F5344CB8AC3E}">
        <p14:creationId xmlns:p14="http://schemas.microsoft.com/office/powerpoint/2010/main" val="417934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1464" y="201359"/>
            <a:ext cx="11201751" cy="954107"/>
          </a:xfrm>
          <a:prstGeom prst="rect">
            <a:avLst/>
          </a:prstGeom>
          <a:noFill/>
        </p:spPr>
        <p:txBody>
          <a:bodyPr wrap="square" rtlCol="0">
            <a:spAutoFit/>
          </a:bodyPr>
          <a:lstStyle/>
          <a:p>
            <a:r>
              <a:rPr lang="de-DE" sz="2800" dirty="0" err="1" smtClean="0"/>
              <a:t>Attempts</a:t>
            </a:r>
            <a:r>
              <a:rPr lang="de-DE" sz="2800" dirty="0" smtClean="0"/>
              <a:t> </a:t>
            </a:r>
            <a:r>
              <a:rPr lang="de-DE" sz="2800" dirty="0" err="1" smtClean="0"/>
              <a:t>to</a:t>
            </a:r>
            <a:r>
              <a:rPr lang="de-DE" sz="2800" dirty="0" smtClean="0"/>
              <a:t> </a:t>
            </a:r>
            <a:r>
              <a:rPr lang="de-DE" sz="2800" dirty="0" err="1" smtClean="0"/>
              <a:t>stop</a:t>
            </a:r>
            <a:r>
              <a:rPr lang="de-DE" sz="2800" dirty="0" smtClean="0"/>
              <a:t> global </a:t>
            </a:r>
            <a:r>
              <a:rPr lang="de-DE" sz="2800" dirty="0" err="1" smtClean="0"/>
              <a:t>warming</a:t>
            </a:r>
            <a:r>
              <a:rPr lang="de-DE" sz="2800" dirty="0" smtClean="0"/>
              <a:t> </a:t>
            </a:r>
            <a:r>
              <a:rPr lang="de-DE" sz="2800" dirty="0" err="1" smtClean="0"/>
              <a:t>by</a:t>
            </a:r>
            <a:r>
              <a:rPr lang="de-DE" sz="2800" dirty="0" smtClean="0"/>
              <a:t> </a:t>
            </a:r>
            <a:r>
              <a:rPr lang="de-DE" sz="2800" dirty="0" err="1" smtClean="0"/>
              <a:t>reducing</a:t>
            </a:r>
            <a:r>
              <a:rPr lang="de-DE" sz="2800" dirty="0" smtClean="0"/>
              <a:t> </a:t>
            </a:r>
            <a:r>
              <a:rPr lang="de-DE" sz="2800" dirty="0" err="1" smtClean="0"/>
              <a:t>greenhouse</a:t>
            </a:r>
            <a:r>
              <a:rPr lang="de-DE" sz="2800" dirty="0" smtClean="0"/>
              <a:t> </a:t>
            </a:r>
            <a:r>
              <a:rPr lang="de-DE" sz="2800" dirty="0" err="1" smtClean="0"/>
              <a:t>gasses</a:t>
            </a:r>
            <a:r>
              <a:rPr lang="de-DE" sz="2800" dirty="0" smtClean="0"/>
              <a:t> </a:t>
            </a:r>
            <a:r>
              <a:rPr lang="de-DE" sz="2800" dirty="0" err="1" smtClean="0"/>
              <a:t>by</a:t>
            </a:r>
            <a:r>
              <a:rPr lang="de-DE" sz="2800" dirty="0" smtClean="0"/>
              <a:t> a</a:t>
            </a:r>
          </a:p>
          <a:p>
            <a:r>
              <a:rPr lang="de-DE" sz="2800" dirty="0" err="1" smtClean="0"/>
              <a:t>change</a:t>
            </a:r>
            <a:r>
              <a:rPr lang="de-DE" sz="2800" dirty="0" smtClean="0"/>
              <a:t> </a:t>
            </a:r>
            <a:r>
              <a:rPr lang="de-DE" sz="2800" dirty="0" err="1" smtClean="0"/>
              <a:t>of</a:t>
            </a:r>
            <a:r>
              <a:rPr lang="de-DE" sz="2800" dirty="0" smtClean="0"/>
              <a:t> </a:t>
            </a:r>
            <a:r>
              <a:rPr lang="de-DE" sz="2800" dirty="0" err="1" smtClean="0"/>
              <a:t>transport</a:t>
            </a:r>
            <a:r>
              <a:rPr lang="de-DE" sz="2800" dirty="0" smtClean="0"/>
              <a:t> </a:t>
            </a:r>
            <a:r>
              <a:rPr lang="de-DE" sz="2800" dirty="0" err="1" smtClean="0"/>
              <a:t>or</a:t>
            </a:r>
            <a:r>
              <a:rPr lang="de-DE" sz="2800" dirty="0" smtClean="0"/>
              <a:t> </a:t>
            </a:r>
            <a:r>
              <a:rPr lang="de-DE" sz="2800" dirty="0" err="1" smtClean="0"/>
              <a:t>of</a:t>
            </a:r>
            <a:r>
              <a:rPr lang="de-DE" sz="2800" dirty="0" smtClean="0"/>
              <a:t> </a:t>
            </a:r>
            <a:r>
              <a:rPr lang="de-DE" sz="2800" dirty="0" err="1" smtClean="0"/>
              <a:t>food</a:t>
            </a:r>
            <a:r>
              <a:rPr lang="de-DE" sz="2800" dirty="0" smtClean="0"/>
              <a:t> will not </a:t>
            </a:r>
            <a:r>
              <a:rPr lang="de-DE" sz="2800" dirty="0" err="1" smtClean="0"/>
              <a:t>be</a:t>
            </a:r>
            <a:r>
              <a:rPr lang="de-DE" sz="2800" dirty="0" smtClean="0"/>
              <a:t> </a:t>
            </a:r>
            <a:r>
              <a:rPr lang="de-DE" sz="2800" dirty="0" err="1" smtClean="0"/>
              <a:t>enough</a:t>
            </a:r>
            <a:r>
              <a:rPr lang="de-DE" sz="2800" dirty="0" smtClean="0"/>
              <a:t>. </a:t>
            </a:r>
            <a:endParaRPr lang="de-DE" sz="2400" dirty="0" smtClean="0"/>
          </a:p>
        </p:txBody>
      </p:sp>
      <p:sp>
        <p:nvSpPr>
          <p:cNvPr id="5" name="Textfeld 4"/>
          <p:cNvSpPr txBox="1"/>
          <p:nvPr/>
        </p:nvSpPr>
        <p:spPr>
          <a:xfrm>
            <a:off x="131464" y="1483726"/>
            <a:ext cx="11592813" cy="2862322"/>
          </a:xfrm>
          <a:prstGeom prst="rect">
            <a:avLst/>
          </a:prstGeom>
          <a:noFill/>
        </p:spPr>
        <p:txBody>
          <a:bodyPr wrap="square" rtlCol="0">
            <a:spAutoFit/>
          </a:bodyPr>
          <a:lstStyle/>
          <a:p>
            <a:r>
              <a:rPr lang="de-DE" sz="2800" dirty="0" err="1" smtClean="0"/>
              <a:t>Consider</a:t>
            </a:r>
            <a:r>
              <a:rPr lang="de-DE" sz="2800" dirty="0" smtClean="0"/>
              <a:t> </a:t>
            </a:r>
            <a:r>
              <a:rPr lang="de-DE" sz="2800" dirty="0" err="1" smtClean="0"/>
              <a:t>to</a:t>
            </a:r>
            <a:r>
              <a:rPr lang="de-DE" sz="2800" dirty="0" smtClean="0"/>
              <a:t> </a:t>
            </a:r>
            <a:r>
              <a:rPr lang="de-DE" sz="2800" dirty="0" err="1" smtClean="0"/>
              <a:t>emphasize</a:t>
            </a:r>
            <a:r>
              <a:rPr lang="de-DE" sz="2800" dirty="0" smtClean="0"/>
              <a:t> CCS (Carbon Capture </a:t>
            </a:r>
            <a:r>
              <a:rPr lang="de-DE" sz="2800" dirty="0" err="1" smtClean="0"/>
              <a:t>and</a:t>
            </a:r>
            <a:r>
              <a:rPr lang="de-DE" sz="2800" dirty="0" smtClean="0"/>
              <a:t> Storage) </a:t>
            </a:r>
            <a:r>
              <a:rPr lang="de-DE" sz="2800" dirty="0" err="1" smtClean="0"/>
              <a:t>and</a:t>
            </a:r>
            <a:r>
              <a:rPr lang="de-DE" sz="2800" dirty="0" smtClean="0"/>
              <a:t> </a:t>
            </a:r>
            <a:r>
              <a:rPr lang="de-DE" sz="2800" dirty="0" err="1" smtClean="0"/>
              <a:t>store</a:t>
            </a:r>
            <a:r>
              <a:rPr lang="de-DE" sz="2800" dirty="0" smtClean="0"/>
              <a:t> CO2 </a:t>
            </a:r>
            <a:r>
              <a:rPr lang="de-DE" sz="2800" dirty="0" err="1" smtClean="0"/>
              <a:t>as</a:t>
            </a:r>
            <a:r>
              <a:rPr lang="de-DE" sz="2800" dirty="0" smtClean="0"/>
              <a:t> gas </a:t>
            </a:r>
            <a:r>
              <a:rPr lang="de-DE" sz="2800" dirty="0" err="1" smtClean="0"/>
              <a:t>or</a:t>
            </a:r>
            <a:r>
              <a:rPr lang="de-DE" sz="2800" dirty="0" smtClean="0"/>
              <a:t> </a:t>
            </a:r>
            <a:r>
              <a:rPr lang="de-DE" sz="2800" dirty="0" err="1" smtClean="0"/>
              <a:t>solidified</a:t>
            </a:r>
            <a:r>
              <a:rPr lang="de-DE" sz="2800" dirty="0" smtClean="0"/>
              <a:t>, </a:t>
            </a:r>
            <a:r>
              <a:rPr lang="de-DE" sz="2800" dirty="0" err="1" smtClean="0"/>
              <a:t>or</a:t>
            </a:r>
            <a:r>
              <a:rPr lang="de-DE" sz="2800" dirty="0" smtClean="0"/>
              <a:t> </a:t>
            </a:r>
            <a:r>
              <a:rPr lang="de-DE" sz="2800" dirty="0" err="1" smtClean="0"/>
              <a:t>better</a:t>
            </a:r>
            <a:r>
              <a:rPr lang="de-DE" sz="2800" dirty="0" smtClean="0"/>
              <a:t> still: </a:t>
            </a:r>
            <a:r>
              <a:rPr lang="de-DE" sz="2800" dirty="0" err="1" smtClean="0"/>
              <a:t>use</a:t>
            </a:r>
            <a:r>
              <a:rPr lang="de-DE" sz="2800" dirty="0" smtClean="0"/>
              <a:t> </a:t>
            </a:r>
            <a:r>
              <a:rPr lang="de-DE" sz="2800" dirty="0" err="1" smtClean="0"/>
              <a:t>it</a:t>
            </a:r>
            <a:r>
              <a:rPr lang="de-DE" sz="2800" dirty="0" smtClean="0"/>
              <a:t> </a:t>
            </a:r>
            <a:r>
              <a:rPr lang="de-DE" sz="2800" dirty="0" err="1" smtClean="0"/>
              <a:t>as</a:t>
            </a:r>
            <a:r>
              <a:rPr lang="de-DE" sz="2800" dirty="0" smtClean="0"/>
              <a:t> </a:t>
            </a:r>
            <a:r>
              <a:rPr lang="de-DE" sz="2800" dirty="0" err="1" smtClean="0"/>
              <a:t>raw</a:t>
            </a:r>
            <a:r>
              <a:rPr lang="de-DE" sz="2800" dirty="0" smtClean="0"/>
              <a:t> material:</a:t>
            </a:r>
          </a:p>
          <a:p>
            <a:r>
              <a:rPr lang="de-DE" sz="2800" dirty="0" smtClean="0"/>
              <a:t> </a:t>
            </a:r>
          </a:p>
          <a:p>
            <a:r>
              <a:rPr lang="de-DE" sz="2400" dirty="0" smtClean="0"/>
              <a:t>--- CO2 essential </a:t>
            </a:r>
            <a:r>
              <a:rPr lang="de-DE" sz="2400" dirty="0" err="1"/>
              <a:t>for</a:t>
            </a:r>
            <a:r>
              <a:rPr lang="de-DE" sz="2400" dirty="0"/>
              <a:t> </a:t>
            </a:r>
            <a:r>
              <a:rPr lang="de-DE" sz="2400" dirty="0" err="1" smtClean="0"/>
              <a:t>producing</a:t>
            </a:r>
            <a:r>
              <a:rPr lang="de-DE" sz="2400" dirty="0" smtClean="0"/>
              <a:t> </a:t>
            </a:r>
            <a:r>
              <a:rPr lang="de-DE" sz="2400" dirty="0" err="1" smtClean="0"/>
              <a:t>carbohydrates</a:t>
            </a:r>
            <a:r>
              <a:rPr lang="de-DE" sz="2400" dirty="0" smtClean="0"/>
              <a:t>, but </a:t>
            </a:r>
            <a:r>
              <a:rPr lang="de-DE" sz="2400" dirty="0" err="1" smtClean="0"/>
              <a:t>trees</a:t>
            </a:r>
            <a:r>
              <a:rPr lang="de-DE" sz="2400" dirty="0" smtClean="0"/>
              <a:t> </a:t>
            </a:r>
            <a:r>
              <a:rPr lang="de-DE" sz="2400" dirty="0" err="1" smtClean="0"/>
              <a:t>are</a:t>
            </a:r>
            <a:r>
              <a:rPr lang="de-DE" sz="2400" dirty="0" smtClean="0"/>
              <a:t> not </a:t>
            </a:r>
            <a:r>
              <a:rPr lang="de-DE" sz="2400" dirty="0" err="1" smtClean="0"/>
              <a:t>best</a:t>
            </a:r>
            <a:r>
              <a:rPr lang="de-DE" sz="2400" dirty="0" smtClean="0"/>
              <a:t> </a:t>
            </a:r>
            <a:r>
              <a:rPr lang="de-DE" sz="2400" dirty="0" err="1" smtClean="0"/>
              <a:t>choice</a:t>
            </a:r>
            <a:r>
              <a:rPr lang="de-DE" sz="2400" dirty="0" smtClean="0"/>
              <a:t>!</a:t>
            </a:r>
          </a:p>
          <a:p>
            <a:r>
              <a:rPr lang="de-DE" sz="2400" dirty="0" smtClean="0"/>
              <a:t>--- </a:t>
            </a:r>
            <a:r>
              <a:rPr lang="de-DE" sz="2400" dirty="0" err="1" smtClean="0"/>
              <a:t>With</a:t>
            </a:r>
            <a:r>
              <a:rPr lang="de-DE" sz="2400" dirty="0" smtClean="0"/>
              <a:t> </a:t>
            </a:r>
            <a:r>
              <a:rPr lang="de-DE" sz="2400" dirty="0" err="1"/>
              <a:t>nitrogen</a:t>
            </a:r>
            <a:r>
              <a:rPr lang="de-DE" sz="2400" dirty="0"/>
              <a:t>, </a:t>
            </a:r>
            <a:r>
              <a:rPr lang="de-DE" sz="2400" dirty="0" err="1"/>
              <a:t>water</a:t>
            </a:r>
            <a:r>
              <a:rPr lang="de-DE" sz="2400" dirty="0"/>
              <a:t> </a:t>
            </a:r>
            <a:r>
              <a:rPr lang="de-DE" sz="2400" dirty="0" err="1"/>
              <a:t>and</a:t>
            </a:r>
            <a:r>
              <a:rPr lang="de-DE" sz="2400" dirty="0"/>
              <a:t> </a:t>
            </a:r>
            <a:r>
              <a:rPr lang="de-DE" sz="2400" dirty="0" err="1" smtClean="0"/>
              <a:t>bacteria</a:t>
            </a:r>
            <a:r>
              <a:rPr lang="de-DE" sz="2400" dirty="0" smtClean="0"/>
              <a:t>, </a:t>
            </a:r>
            <a:r>
              <a:rPr lang="de-DE" sz="2400" dirty="0" err="1" smtClean="0"/>
              <a:t>fermentation</a:t>
            </a:r>
            <a:r>
              <a:rPr lang="de-DE" sz="2400" dirty="0" smtClean="0"/>
              <a:t> </a:t>
            </a:r>
            <a:r>
              <a:rPr lang="de-DE" sz="2400" dirty="0" err="1" smtClean="0"/>
              <a:t>can</a:t>
            </a:r>
            <a:r>
              <a:rPr lang="de-DE" sz="2400" dirty="0" smtClean="0"/>
              <a:t> </a:t>
            </a:r>
            <a:r>
              <a:rPr lang="de-DE" sz="2400" dirty="0" err="1" smtClean="0"/>
              <a:t>produce</a:t>
            </a:r>
            <a:r>
              <a:rPr lang="de-DE" sz="2400" dirty="0" smtClean="0"/>
              <a:t> </a:t>
            </a:r>
            <a:r>
              <a:rPr lang="de-DE" sz="2400" dirty="0" err="1" smtClean="0"/>
              <a:t>protein</a:t>
            </a:r>
            <a:r>
              <a:rPr lang="de-DE" sz="2400" dirty="0" smtClean="0"/>
              <a:t> (</a:t>
            </a:r>
            <a:r>
              <a:rPr lang="de-DE" sz="2400" dirty="0" err="1" smtClean="0"/>
              <a:t>hamburgers</a:t>
            </a:r>
            <a:r>
              <a:rPr lang="de-DE" sz="2400" dirty="0" smtClean="0"/>
              <a:t>!)</a:t>
            </a:r>
          </a:p>
          <a:p>
            <a:r>
              <a:rPr lang="de-DE" sz="2400" dirty="0" smtClean="0"/>
              <a:t>--- </a:t>
            </a:r>
            <a:r>
              <a:rPr lang="de-DE" sz="2400" dirty="0" err="1" smtClean="0"/>
              <a:t>Produce</a:t>
            </a:r>
            <a:r>
              <a:rPr lang="de-DE" sz="2400" dirty="0" smtClean="0"/>
              <a:t> CO2 neutral bio-</a:t>
            </a:r>
            <a:r>
              <a:rPr lang="de-DE" sz="2400" dirty="0" err="1" smtClean="0"/>
              <a:t>fuel</a:t>
            </a:r>
            <a:r>
              <a:rPr lang="de-DE" sz="2400" dirty="0" smtClean="0"/>
              <a:t> like </a:t>
            </a:r>
            <a:r>
              <a:rPr lang="de-DE" sz="2400" dirty="0" err="1" smtClean="0"/>
              <a:t>ethanol</a:t>
            </a:r>
            <a:r>
              <a:rPr lang="de-DE" sz="2400" dirty="0" smtClean="0"/>
              <a:t> </a:t>
            </a:r>
            <a:r>
              <a:rPr lang="de-DE" sz="2400" dirty="0" err="1" smtClean="0"/>
              <a:t>or</a:t>
            </a:r>
            <a:r>
              <a:rPr lang="de-DE" sz="2400" dirty="0" smtClean="0"/>
              <a:t> </a:t>
            </a:r>
            <a:r>
              <a:rPr lang="de-DE" sz="2400" dirty="0" err="1"/>
              <a:t>methanol</a:t>
            </a:r>
            <a:r>
              <a:rPr lang="de-DE" sz="2400" dirty="0"/>
              <a:t> </a:t>
            </a:r>
            <a:endParaRPr lang="de-DE" sz="2400" dirty="0" smtClean="0"/>
          </a:p>
          <a:p>
            <a:r>
              <a:rPr lang="de-DE" sz="2400" dirty="0" smtClean="0"/>
              <a:t>--- Basis </a:t>
            </a:r>
            <a:r>
              <a:rPr lang="de-DE" sz="2400" dirty="0" err="1" smtClean="0"/>
              <a:t>of</a:t>
            </a:r>
            <a:r>
              <a:rPr lang="de-DE" sz="2400" dirty="0" smtClean="0"/>
              <a:t> </a:t>
            </a:r>
            <a:r>
              <a:rPr lang="de-DE" sz="2400" dirty="0" err="1" smtClean="0"/>
              <a:t>many</a:t>
            </a:r>
            <a:r>
              <a:rPr lang="de-DE" sz="2400" dirty="0" smtClean="0"/>
              <a:t> </a:t>
            </a:r>
            <a:r>
              <a:rPr lang="de-DE" sz="2400" dirty="0" err="1" smtClean="0"/>
              <a:t>pharmaceudical</a:t>
            </a:r>
            <a:r>
              <a:rPr lang="de-DE" sz="2400" dirty="0" smtClean="0"/>
              <a:t> </a:t>
            </a:r>
            <a:r>
              <a:rPr lang="de-DE" sz="2400" dirty="0" err="1"/>
              <a:t>products</a:t>
            </a:r>
            <a:r>
              <a:rPr lang="de-DE" sz="2400" dirty="0"/>
              <a:t>,  all </a:t>
            </a:r>
            <a:r>
              <a:rPr lang="de-DE" sz="2400" dirty="0" err="1"/>
              <a:t>kinds</a:t>
            </a:r>
            <a:r>
              <a:rPr lang="de-DE" sz="2400" dirty="0"/>
              <a:t> </a:t>
            </a:r>
            <a:r>
              <a:rPr lang="de-DE" sz="2400" dirty="0" err="1"/>
              <a:t>of</a:t>
            </a:r>
            <a:r>
              <a:rPr lang="de-DE" sz="2400" dirty="0"/>
              <a:t> </a:t>
            </a:r>
            <a:r>
              <a:rPr lang="de-DE" sz="2400" dirty="0" err="1"/>
              <a:t>polymers</a:t>
            </a:r>
            <a:r>
              <a:rPr lang="de-DE" sz="2400" dirty="0"/>
              <a:t>, </a:t>
            </a:r>
            <a:r>
              <a:rPr lang="de-DE" sz="2400" dirty="0" err="1"/>
              <a:t>and</a:t>
            </a:r>
            <a:r>
              <a:rPr lang="de-DE" sz="2400" dirty="0"/>
              <a:t> </a:t>
            </a:r>
            <a:r>
              <a:rPr lang="de-DE" sz="2400" dirty="0" err="1" smtClean="0"/>
              <a:t>more</a:t>
            </a:r>
            <a:endParaRPr lang="de-DE" sz="2400" dirty="0"/>
          </a:p>
        </p:txBody>
      </p:sp>
      <p:sp>
        <p:nvSpPr>
          <p:cNvPr id="3" name="Textfeld 2"/>
          <p:cNvSpPr txBox="1"/>
          <p:nvPr/>
        </p:nvSpPr>
        <p:spPr>
          <a:xfrm>
            <a:off x="131464" y="4761546"/>
            <a:ext cx="266420" cy="523220"/>
          </a:xfrm>
          <a:prstGeom prst="rect">
            <a:avLst/>
          </a:prstGeom>
          <a:noFill/>
        </p:spPr>
        <p:txBody>
          <a:bodyPr wrap="none" rtlCol="0">
            <a:spAutoFit/>
          </a:bodyPr>
          <a:lstStyle/>
          <a:p>
            <a:r>
              <a:rPr lang="de-DE" sz="2800" dirty="0" smtClean="0"/>
              <a:t> </a:t>
            </a:r>
            <a:endParaRPr lang="de-DE" sz="2800" dirty="0"/>
          </a:p>
        </p:txBody>
      </p:sp>
      <p:sp>
        <p:nvSpPr>
          <p:cNvPr id="4" name="Textfeld 3"/>
          <p:cNvSpPr txBox="1"/>
          <p:nvPr/>
        </p:nvSpPr>
        <p:spPr>
          <a:xfrm>
            <a:off x="142013" y="5358498"/>
            <a:ext cx="11582264" cy="1200329"/>
          </a:xfrm>
          <a:prstGeom prst="rect">
            <a:avLst/>
          </a:prstGeom>
          <a:noFill/>
        </p:spPr>
        <p:txBody>
          <a:bodyPr wrap="square" rtlCol="0">
            <a:spAutoFit/>
          </a:bodyPr>
          <a:lstStyle/>
          <a:p>
            <a:r>
              <a:rPr lang="de-DE" sz="2400" dirty="0"/>
              <a:t>But: Large </a:t>
            </a:r>
            <a:r>
              <a:rPr lang="de-DE" sz="2400" dirty="0" err="1" smtClean="0"/>
              <a:t>amounts</a:t>
            </a:r>
            <a:r>
              <a:rPr lang="de-DE" sz="2400" dirty="0" smtClean="0"/>
              <a:t> </a:t>
            </a:r>
            <a:r>
              <a:rPr lang="de-DE" sz="2400" dirty="0" err="1"/>
              <a:t>of</a:t>
            </a:r>
            <a:r>
              <a:rPr lang="de-DE" sz="2400" dirty="0"/>
              <a:t> clean </a:t>
            </a:r>
            <a:r>
              <a:rPr lang="de-DE" sz="2400" dirty="0" err="1"/>
              <a:t>energy</a:t>
            </a:r>
            <a:r>
              <a:rPr lang="de-DE" sz="2400" dirty="0"/>
              <a:t> </a:t>
            </a:r>
            <a:r>
              <a:rPr lang="de-DE" sz="2400" dirty="0" err="1" smtClean="0"/>
              <a:t>are</a:t>
            </a:r>
            <a:r>
              <a:rPr lang="de-DE" sz="2400" dirty="0" smtClean="0"/>
              <a:t> </a:t>
            </a:r>
            <a:r>
              <a:rPr lang="de-DE" sz="2400" dirty="0" err="1" smtClean="0"/>
              <a:t>necessary</a:t>
            </a:r>
            <a:r>
              <a:rPr lang="de-DE" sz="2400" dirty="0" smtClean="0"/>
              <a:t> </a:t>
            </a:r>
            <a:r>
              <a:rPr lang="de-DE" sz="2400" dirty="0" err="1"/>
              <a:t>for</a:t>
            </a:r>
            <a:r>
              <a:rPr lang="de-DE" sz="2400" dirty="0"/>
              <a:t> </a:t>
            </a:r>
            <a:r>
              <a:rPr lang="de-DE" sz="2400" dirty="0" err="1" smtClean="0"/>
              <a:t>this</a:t>
            </a:r>
            <a:r>
              <a:rPr lang="de-DE" sz="2400" dirty="0" smtClean="0"/>
              <a:t>.  </a:t>
            </a:r>
            <a:r>
              <a:rPr lang="de-DE" sz="2400" dirty="0" smtClean="0"/>
              <a:t>Wind</a:t>
            </a:r>
            <a:r>
              <a:rPr lang="de-DE" sz="2400" dirty="0"/>
              <a:t>, solar, </a:t>
            </a:r>
            <a:r>
              <a:rPr lang="de-DE" sz="2400" dirty="0" err="1" smtClean="0"/>
              <a:t>tidal</a:t>
            </a:r>
            <a:r>
              <a:rPr lang="de-DE" sz="2400" dirty="0" smtClean="0"/>
              <a:t> power, </a:t>
            </a:r>
            <a:r>
              <a:rPr lang="de-DE" sz="2400" dirty="0" smtClean="0"/>
              <a:t/>
            </a:r>
            <a:br>
              <a:rPr lang="de-DE" sz="2400" dirty="0" smtClean="0"/>
            </a:br>
            <a:r>
              <a:rPr lang="de-DE" sz="2400" dirty="0" err="1" smtClean="0"/>
              <a:t>waterpower</a:t>
            </a:r>
            <a:r>
              <a:rPr lang="de-DE" sz="2400" dirty="0" smtClean="0"/>
              <a:t>, </a:t>
            </a:r>
            <a:r>
              <a:rPr lang="de-DE" sz="2400" dirty="0" err="1" smtClean="0"/>
              <a:t>bio</a:t>
            </a:r>
            <a:r>
              <a:rPr lang="de-DE" sz="2400" dirty="0" smtClean="0"/>
              <a:t> </a:t>
            </a:r>
            <a:r>
              <a:rPr lang="de-DE" sz="2400" dirty="0" err="1" smtClean="0"/>
              <a:t>fuels</a:t>
            </a:r>
            <a:r>
              <a:rPr lang="de-DE" sz="2400" dirty="0" smtClean="0"/>
              <a:t>, geothermal </a:t>
            </a:r>
            <a:r>
              <a:rPr lang="de-DE" sz="2400" dirty="0" err="1" smtClean="0"/>
              <a:t>energy</a:t>
            </a:r>
            <a:r>
              <a:rPr lang="de-DE" sz="2400" dirty="0" smtClean="0"/>
              <a:t> … </a:t>
            </a:r>
            <a:r>
              <a:rPr lang="de-DE" sz="2400" dirty="0" err="1" smtClean="0"/>
              <a:t>may</a:t>
            </a:r>
            <a:r>
              <a:rPr lang="de-DE" sz="2400" dirty="0" smtClean="0"/>
              <a:t> </a:t>
            </a:r>
            <a:r>
              <a:rPr lang="de-DE" sz="2400" dirty="0" err="1" smtClean="0"/>
              <a:t>help</a:t>
            </a:r>
            <a:r>
              <a:rPr lang="de-DE" sz="2400" dirty="0" smtClean="0"/>
              <a:t> </a:t>
            </a:r>
            <a:r>
              <a:rPr lang="de-DE" sz="2400" dirty="0" err="1" smtClean="0"/>
              <a:t>to</a:t>
            </a:r>
            <a:r>
              <a:rPr lang="de-DE" sz="2400" dirty="0" smtClean="0"/>
              <a:t> </a:t>
            </a:r>
            <a:r>
              <a:rPr lang="de-DE" sz="2400" dirty="0" err="1" smtClean="0"/>
              <a:t>bridge</a:t>
            </a:r>
            <a:r>
              <a:rPr lang="de-DE" sz="2400" dirty="0" smtClean="0"/>
              <a:t> </a:t>
            </a:r>
            <a:r>
              <a:rPr lang="de-DE" sz="2400" dirty="0"/>
              <a:t>a </a:t>
            </a:r>
            <a:r>
              <a:rPr lang="de-DE" sz="2400" dirty="0" err="1"/>
              <a:t>gap</a:t>
            </a:r>
            <a:r>
              <a:rPr lang="de-DE" sz="2400" dirty="0"/>
              <a:t>. </a:t>
            </a:r>
            <a:r>
              <a:rPr lang="de-DE" sz="2400" dirty="0" smtClean="0"/>
              <a:t>But </a:t>
            </a:r>
            <a:r>
              <a:rPr lang="de-DE" sz="2400" dirty="0" err="1" smtClean="0"/>
              <a:t>the</a:t>
            </a:r>
            <a:r>
              <a:rPr lang="de-DE" sz="2400" dirty="0" smtClean="0"/>
              <a:t> </a:t>
            </a:r>
            <a:r>
              <a:rPr lang="de-DE" sz="2400" dirty="0"/>
              <a:t>real </a:t>
            </a:r>
            <a:r>
              <a:rPr lang="de-DE" sz="2400" dirty="0" err="1"/>
              <a:t>answer</a:t>
            </a:r>
            <a:r>
              <a:rPr lang="de-DE" sz="2400" dirty="0"/>
              <a:t> </a:t>
            </a:r>
            <a:r>
              <a:rPr lang="de-DE" sz="2400" dirty="0" err="1"/>
              <a:t>is</a:t>
            </a:r>
            <a:r>
              <a:rPr lang="de-DE" sz="2400" dirty="0"/>
              <a:t> </a:t>
            </a:r>
            <a:r>
              <a:rPr lang="de-DE" sz="2400" dirty="0" err="1"/>
              <a:t>of</a:t>
            </a:r>
            <a:r>
              <a:rPr lang="de-DE" sz="2400" dirty="0"/>
              <a:t> </a:t>
            </a:r>
            <a:r>
              <a:rPr lang="de-DE" sz="2400" dirty="0" err="1"/>
              <a:t>course</a:t>
            </a:r>
            <a:r>
              <a:rPr lang="de-DE" sz="2400" dirty="0"/>
              <a:t>: </a:t>
            </a:r>
            <a:endParaRPr lang="de-DE" sz="2800" dirty="0"/>
          </a:p>
        </p:txBody>
      </p:sp>
      <p:sp>
        <p:nvSpPr>
          <p:cNvPr id="8" name="Textfeld 7"/>
          <p:cNvSpPr txBox="1"/>
          <p:nvPr/>
        </p:nvSpPr>
        <p:spPr>
          <a:xfrm>
            <a:off x="142013" y="4761546"/>
            <a:ext cx="11299312" cy="461665"/>
          </a:xfrm>
          <a:prstGeom prst="rect">
            <a:avLst/>
          </a:prstGeom>
          <a:noFill/>
        </p:spPr>
        <p:txBody>
          <a:bodyPr wrap="none" rtlCol="0">
            <a:spAutoFit/>
          </a:bodyPr>
          <a:lstStyle/>
          <a:p>
            <a:r>
              <a:rPr lang="de-DE" sz="2400" dirty="0" smtClean="0">
                <a:solidFill>
                  <a:srgbClr val="C00000"/>
                </a:solidFill>
              </a:rPr>
              <a:t>I.e. </a:t>
            </a:r>
            <a:r>
              <a:rPr lang="de-DE" sz="2400" dirty="0" err="1" smtClean="0">
                <a:solidFill>
                  <a:srgbClr val="C00000"/>
                </a:solidFill>
              </a:rPr>
              <a:t>don‘t</a:t>
            </a:r>
            <a:r>
              <a:rPr lang="de-DE" sz="2400" dirty="0" smtClean="0">
                <a:solidFill>
                  <a:srgbClr val="C00000"/>
                </a:solidFill>
              </a:rPr>
              <a:t> </a:t>
            </a:r>
            <a:r>
              <a:rPr lang="de-DE" sz="2400" dirty="0" err="1" smtClean="0">
                <a:solidFill>
                  <a:srgbClr val="C00000"/>
                </a:solidFill>
              </a:rPr>
              <a:t>concentrate</a:t>
            </a:r>
            <a:r>
              <a:rPr lang="de-DE" sz="2400" dirty="0" smtClean="0">
                <a:solidFill>
                  <a:srgbClr val="C00000"/>
                </a:solidFill>
              </a:rPr>
              <a:t> on </a:t>
            </a:r>
            <a:r>
              <a:rPr lang="de-DE" sz="2400" dirty="0" err="1" smtClean="0">
                <a:solidFill>
                  <a:srgbClr val="C00000"/>
                </a:solidFill>
              </a:rPr>
              <a:t>reducing</a:t>
            </a:r>
            <a:r>
              <a:rPr lang="de-DE" sz="2400" dirty="0" smtClean="0">
                <a:solidFill>
                  <a:srgbClr val="C00000"/>
                </a:solidFill>
              </a:rPr>
              <a:t> </a:t>
            </a:r>
            <a:r>
              <a:rPr lang="de-DE" sz="2400" dirty="0" err="1" smtClean="0">
                <a:solidFill>
                  <a:srgbClr val="C00000"/>
                </a:solidFill>
              </a:rPr>
              <a:t>emission</a:t>
            </a:r>
            <a:r>
              <a:rPr lang="de-DE" sz="2400" dirty="0" smtClean="0">
                <a:solidFill>
                  <a:srgbClr val="C00000"/>
                </a:solidFill>
              </a:rPr>
              <a:t> </a:t>
            </a:r>
            <a:r>
              <a:rPr lang="de-DE" sz="2400" dirty="0" err="1" smtClean="0">
                <a:solidFill>
                  <a:srgbClr val="C00000"/>
                </a:solidFill>
              </a:rPr>
              <a:t>of</a:t>
            </a:r>
            <a:r>
              <a:rPr lang="de-DE" sz="2400" dirty="0" smtClean="0">
                <a:solidFill>
                  <a:srgbClr val="C00000"/>
                </a:solidFill>
              </a:rPr>
              <a:t> CO2, but </a:t>
            </a:r>
            <a:r>
              <a:rPr lang="de-DE" sz="2400" dirty="0" err="1" smtClean="0">
                <a:solidFill>
                  <a:srgbClr val="C00000"/>
                </a:solidFill>
              </a:rPr>
              <a:t>rather</a:t>
            </a:r>
            <a:r>
              <a:rPr lang="de-DE" sz="2400" dirty="0" smtClean="0">
                <a:solidFill>
                  <a:srgbClr val="C00000"/>
                </a:solidFill>
              </a:rPr>
              <a:t> on </a:t>
            </a:r>
            <a:r>
              <a:rPr lang="de-DE" sz="2400" dirty="0" err="1" smtClean="0">
                <a:solidFill>
                  <a:srgbClr val="C00000"/>
                </a:solidFill>
              </a:rPr>
              <a:t>filtering</a:t>
            </a:r>
            <a:r>
              <a:rPr lang="de-DE" sz="2400" dirty="0" smtClean="0">
                <a:solidFill>
                  <a:srgbClr val="C00000"/>
                </a:solidFill>
              </a:rPr>
              <a:t>  </a:t>
            </a:r>
            <a:r>
              <a:rPr lang="de-DE" sz="2400" dirty="0" err="1" smtClean="0">
                <a:solidFill>
                  <a:srgbClr val="C00000"/>
                </a:solidFill>
              </a:rPr>
              <a:t>and</a:t>
            </a:r>
            <a:r>
              <a:rPr lang="de-DE" sz="2400" dirty="0" smtClean="0">
                <a:solidFill>
                  <a:srgbClr val="C00000"/>
                </a:solidFill>
              </a:rPr>
              <a:t> </a:t>
            </a:r>
            <a:r>
              <a:rPr lang="de-DE" sz="2400" dirty="0" err="1" smtClean="0">
                <a:solidFill>
                  <a:srgbClr val="C00000"/>
                </a:solidFill>
              </a:rPr>
              <a:t>reusing</a:t>
            </a:r>
            <a:r>
              <a:rPr lang="de-DE" sz="2400" dirty="0" smtClean="0">
                <a:solidFill>
                  <a:srgbClr val="C00000"/>
                </a:solidFill>
              </a:rPr>
              <a:t> </a:t>
            </a:r>
            <a:r>
              <a:rPr lang="de-DE" sz="2400" dirty="0" err="1" smtClean="0">
                <a:solidFill>
                  <a:srgbClr val="C00000"/>
                </a:solidFill>
              </a:rPr>
              <a:t>it</a:t>
            </a:r>
            <a:endParaRPr lang="de-DE" sz="2400" dirty="0">
              <a:solidFill>
                <a:srgbClr val="C00000"/>
              </a:solidFill>
            </a:endParaRPr>
          </a:p>
        </p:txBody>
      </p:sp>
    </p:spTree>
    <p:extLst>
      <p:ext uri="{BB962C8B-B14F-4D97-AF65-F5344CB8AC3E}">
        <p14:creationId xmlns:p14="http://schemas.microsoft.com/office/powerpoint/2010/main" val="167034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93080" y="246891"/>
            <a:ext cx="11764863" cy="584775"/>
          </a:xfrm>
          <a:prstGeom prst="rect">
            <a:avLst/>
          </a:prstGeom>
          <a:noFill/>
        </p:spPr>
        <p:txBody>
          <a:bodyPr wrap="square" rtlCol="0">
            <a:spAutoFit/>
          </a:bodyPr>
          <a:lstStyle/>
          <a:p>
            <a:r>
              <a:rPr lang="de-DE" sz="3200" dirty="0" err="1" smtClean="0"/>
              <a:t>Nuclear</a:t>
            </a:r>
            <a:r>
              <a:rPr lang="de-DE" sz="3200" dirty="0" smtClean="0"/>
              <a:t> </a:t>
            </a:r>
            <a:r>
              <a:rPr lang="de-DE" sz="3200" dirty="0" err="1" smtClean="0"/>
              <a:t>technology</a:t>
            </a:r>
            <a:endParaRPr lang="de-DE" sz="3200" dirty="0"/>
          </a:p>
        </p:txBody>
      </p:sp>
      <p:sp>
        <p:nvSpPr>
          <p:cNvPr id="4" name="Textfeld 3"/>
          <p:cNvSpPr txBox="1"/>
          <p:nvPr/>
        </p:nvSpPr>
        <p:spPr>
          <a:xfrm>
            <a:off x="895350" y="2924175"/>
            <a:ext cx="184731" cy="369332"/>
          </a:xfrm>
          <a:prstGeom prst="rect">
            <a:avLst/>
          </a:prstGeom>
          <a:noFill/>
        </p:spPr>
        <p:txBody>
          <a:bodyPr wrap="none" rtlCol="0">
            <a:spAutoFit/>
          </a:bodyPr>
          <a:lstStyle/>
          <a:p>
            <a:endParaRPr lang="de-DE" dirty="0"/>
          </a:p>
        </p:txBody>
      </p:sp>
      <p:sp>
        <p:nvSpPr>
          <p:cNvPr id="8" name="Textfeld 7"/>
          <p:cNvSpPr txBox="1"/>
          <p:nvPr/>
        </p:nvSpPr>
        <p:spPr>
          <a:xfrm>
            <a:off x="301007" y="4438185"/>
            <a:ext cx="12111294" cy="1200329"/>
          </a:xfrm>
          <a:prstGeom prst="rect">
            <a:avLst/>
          </a:prstGeom>
          <a:noFill/>
        </p:spPr>
        <p:txBody>
          <a:bodyPr wrap="square" rtlCol="0">
            <a:spAutoFit/>
          </a:bodyPr>
          <a:lstStyle/>
          <a:p>
            <a:r>
              <a:rPr lang="de-DE" sz="2400" dirty="0" err="1" smtClean="0"/>
              <a:t>Or</a:t>
            </a:r>
            <a:r>
              <a:rPr lang="de-DE" sz="2400" dirty="0" smtClean="0"/>
              <a:t> </a:t>
            </a:r>
            <a:r>
              <a:rPr lang="de-DE" sz="2400" dirty="0" err="1" smtClean="0"/>
              <a:t>how</a:t>
            </a:r>
            <a:r>
              <a:rPr lang="de-DE" sz="2400" dirty="0" smtClean="0"/>
              <a:t> </a:t>
            </a:r>
            <a:r>
              <a:rPr lang="de-DE" sz="2400" dirty="0" err="1" smtClean="0"/>
              <a:t>about</a:t>
            </a:r>
            <a:r>
              <a:rPr lang="de-DE" sz="2400" dirty="0" smtClean="0"/>
              <a:t> </a:t>
            </a:r>
            <a:r>
              <a:rPr lang="de-DE" sz="2400" dirty="0" err="1" smtClean="0"/>
              <a:t>nuclear</a:t>
            </a:r>
            <a:r>
              <a:rPr lang="de-DE" sz="2400" dirty="0" smtClean="0"/>
              <a:t> </a:t>
            </a:r>
            <a:r>
              <a:rPr lang="de-DE" sz="2400" dirty="0" err="1" smtClean="0"/>
              <a:t>batteries</a:t>
            </a:r>
            <a:r>
              <a:rPr lang="de-DE" sz="2400" dirty="0" smtClean="0"/>
              <a:t>. </a:t>
            </a:r>
            <a:r>
              <a:rPr lang="de-DE" sz="2400" dirty="0" err="1" smtClean="0"/>
              <a:t>They</a:t>
            </a:r>
            <a:r>
              <a:rPr lang="de-DE" sz="2400" dirty="0" smtClean="0"/>
              <a:t> </a:t>
            </a:r>
            <a:r>
              <a:rPr lang="de-DE" sz="2400" dirty="0" err="1" smtClean="0"/>
              <a:t>convert</a:t>
            </a:r>
            <a:r>
              <a:rPr lang="de-DE" sz="2400" dirty="0" smtClean="0"/>
              <a:t> </a:t>
            </a:r>
            <a:r>
              <a:rPr lang="de-DE" sz="2400" dirty="0" err="1" smtClean="0"/>
              <a:t>heat</a:t>
            </a:r>
            <a:r>
              <a:rPr lang="de-DE" sz="2400" dirty="0" smtClean="0"/>
              <a:t> </a:t>
            </a:r>
            <a:r>
              <a:rPr lang="de-DE" sz="2400" dirty="0" err="1" smtClean="0"/>
              <a:t>generated</a:t>
            </a:r>
            <a:r>
              <a:rPr lang="de-DE" sz="2400" dirty="0" smtClean="0"/>
              <a:t> in </a:t>
            </a:r>
            <a:r>
              <a:rPr lang="de-DE" sz="2400" dirty="0" err="1" smtClean="0"/>
              <a:t>the</a:t>
            </a:r>
            <a:r>
              <a:rPr lang="de-DE" sz="2400" dirty="0" smtClean="0"/>
              <a:t> </a:t>
            </a:r>
            <a:r>
              <a:rPr lang="de-DE" sz="2400" dirty="0" err="1" smtClean="0"/>
              <a:t>process</a:t>
            </a:r>
            <a:r>
              <a:rPr lang="de-DE" sz="2400" dirty="0" smtClean="0"/>
              <a:t> </a:t>
            </a:r>
            <a:r>
              <a:rPr lang="de-DE" sz="2400" dirty="0" err="1" smtClean="0"/>
              <a:t>of</a:t>
            </a:r>
            <a:r>
              <a:rPr lang="de-DE" sz="2400" dirty="0" smtClean="0"/>
              <a:t> </a:t>
            </a:r>
            <a:r>
              <a:rPr lang="de-DE" sz="2400" dirty="0" err="1" smtClean="0"/>
              <a:t>natural</a:t>
            </a:r>
            <a:r>
              <a:rPr lang="de-DE" sz="2400" dirty="0" smtClean="0"/>
              <a:t> </a:t>
            </a:r>
          </a:p>
          <a:p>
            <a:r>
              <a:rPr lang="de-DE" sz="2400" dirty="0" err="1" smtClean="0"/>
              <a:t>decay</a:t>
            </a:r>
            <a:r>
              <a:rPr lang="de-DE" sz="2400" dirty="0" smtClean="0"/>
              <a:t> </a:t>
            </a:r>
            <a:r>
              <a:rPr lang="de-DE" sz="2400" dirty="0" err="1" smtClean="0"/>
              <a:t>of</a:t>
            </a:r>
            <a:r>
              <a:rPr lang="de-DE" sz="2400" dirty="0" smtClean="0"/>
              <a:t> an </a:t>
            </a:r>
            <a:r>
              <a:rPr lang="de-DE" sz="2400" dirty="0" err="1" smtClean="0"/>
              <a:t>element</a:t>
            </a:r>
            <a:r>
              <a:rPr lang="de-DE" sz="2400" dirty="0" smtClean="0"/>
              <a:t> (e.g. Thorium) </a:t>
            </a:r>
            <a:r>
              <a:rPr lang="de-DE" sz="2400" dirty="0" err="1" smtClean="0"/>
              <a:t>into</a:t>
            </a:r>
            <a:r>
              <a:rPr lang="de-DE" sz="2400" dirty="0" smtClean="0"/>
              <a:t> </a:t>
            </a:r>
            <a:r>
              <a:rPr lang="de-DE" sz="2400" dirty="0" err="1" smtClean="0"/>
              <a:t>electricity</a:t>
            </a:r>
            <a:r>
              <a:rPr lang="de-DE" sz="2400" dirty="0" smtClean="0"/>
              <a:t>. </a:t>
            </a:r>
            <a:r>
              <a:rPr lang="de-DE" sz="2400" dirty="0" err="1" smtClean="0"/>
              <a:t>They</a:t>
            </a:r>
            <a:r>
              <a:rPr lang="de-DE" sz="2400" dirty="0" smtClean="0"/>
              <a:t> </a:t>
            </a:r>
            <a:r>
              <a:rPr lang="de-DE" sz="2400" dirty="0" err="1" smtClean="0"/>
              <a:t>are</a:t>
            </a:r>
            <a:r>
              <a:rPr lang="de-DE" sz="2400" dirty="0" smtClean="0"/>
              <a:t> </a:t>
            </a:r>
            <a:r>
              <a:rPr lang="de-DE" sz="2400" dirty="0" err="1" smtClean="0"/>
              <a:t>small</a:t>
            </a:r>
            <a:r>
              <a:rPr lang="de-DE" sz="2400" dirty="0" smtClean="0"/>
              <a:t>, </a:t>
            </a:r>
            <a:r>
              <a:rPr lang="de-DE" sz="2400" dirty="0" err="1" smtClean="0"/>
              <a:t>have</a:t>
            </a:r>
            <a:r>
              <a:rPr lang="de-DE" sz="2400" dirty="0" smtClean="0"/>
              <a:t> </a:t>
            </a:r>
            <a:r>
              <a:rPr lang="de-DE" sz="2400" dirty="0" err="1" smtClean="0"/>
              <a:t>no</a:t>
            </a:r>
            <a:r>
              <a:rPr lang="de-DE" sz="2400" dirty="0" smtClean="0"/>
              <a:t> </a:t>
            </a:r>
            <a:r>
              <a:rPr lang="de-DE" sz="2400" dirty="0" err="1" smtClean="0"/>
              <a:t>movable</a:t>
            </a:r>
            <a:r>
              <a:rPr lang="de-DE" sz="2400" dirty="0" smtClean="0"/>
              <a:t> </a:t>
            </a:r>
            <a:r>
              <a:rPr lang="de-DE" sz="2400" dirty="0" err="1" smtClean="0"/>
              <a:t>parts</a:t>
            </a:r>
            <a:r>
              <a:rPr lang="de-DE" sz="2400" dirty="0" smtClean="0"/>
              <a:t> </a:t>
            </a:r>
          </a:p>
          <a:p>
            <a:r>
              <a:rPr lang="de-DE" sz="2400" dirty="0" err="1" smtClean="0"/>
              <a:t>and</a:t>
            </a:r>
            <a:r>
              <a:rPr lang="de-DE" sz="2400" dirty="0" smtClean="0"/>
              <a:t> </a:t>
            </a:r>
            <a:r>
              <a:rPr lang="de-DE" sz="2400" dirty="0" err="1" smtClean="0"/>
              <a:t>generate</a:t>
            </a:r>
            <a:r>
              <a:rPr lang="de-DE" sz="2400" dirty="0" smtClean="0"/>
              <a:t> </a:t>
            </a:r>
            <a:r>
              <a:rPr lang="de-DE" sz="2400" dirty="0" err="1" smtClean="0"/>
              <a:t>energy</a:t>
            </a:r>
            <a:r>
              <a:rPr lang="de-DE" sz="2400" dirty="0" smtClean="0"/>
              <a:t> </a:t>
            </a:r>
            <a:r>
              <a:rPr lang="de-DE" sz="2400" dirty="0" err="1" smtClean="0"/>
              <a:t>for</a:t>
            </a:r>
            <a:r>
              <a:rPr lang="de-DE" sz="2400" dirty="0" smtClean="0"/>
              <a:t> </a:t>
            </a:r>
            <a:r>
              <a:rPr lang="de-DE" sz="2400" dirty="0" err="1" smtClean="0"/>
              <a:t>decades</a:t>
            </a:r>
            <a:r>
              <a:rPr lang="de-DE" sz="2400" dirty="0" smtClean="0"/>
              <a:t> </a:t>
            </a:r>
            <a:r>
              <a:rPr lang="de-DE" sz="2400" dirty="0" err="1" smtClean="0"/>
              <a:t>or</a:t>
            </a:r>
            <a:r>
              <a:rPr lang="de-DE" sz="2400" dirty="0" smtClean="0"/>
              <a:t> </a:t>
            </a:r>
            <a:r>
              <a:rPr lang="de-DE" sz="2400" dirty="0" err="1" smtClean="0"/>
              <a:t>longer</a:t>
            </a:r>
            <a:r>
              <a:rPr lang="de-DE" sz="2400" dirty="0" smtClean="0"/>
              <a:t>.</a:t>
            </a:r>
            <a:endParaRPr lang="de-DE" sz="2800" dirty="0"/>
          </a:p>
        </p:txBody>
      </p:sp>
      <p:sp>
        <p:nvSpPr>
          <p:cNvPr id="10" name="Textfeld 9"/>
          <p:cNvSpPr txBox="1"/>
          <p:nvPr/>
        </p:nvSpPr>
        <p:spPr>
          <a:xfrm>
            <a:off x="334152" y="3123832"/>
            <a:ext cx="11399139" cy="461665"/>
          </a:xfrm>
          <a:prstGeom prst="rect">
            <a:avLst/>
          </a:prstGeom>
          <a:noFill/>
        </p:spPr>
        <p:txBody>
          <a:bodyPr wrap="square" rtlCol="0">
            <a:spAutoFit/>
          </a:bodyPr>
          <a:lstStyle/>
          <a:p>
            <a:r>
              <a:rPr lang="de-DE" sz="2400" dirty="0" err="1" smtClean="0"/>
              <a:t>Is</a:t>
            </a:r>
            <a:r>
              <a:rPr lang="de-DE" sz="2400" dirty="0" smtClean="0"/>
              <a:t> </a:t>
            </a:r>
            <a:r>
              <a:rPr lang="de-DE" sz="2400" dirty="0" err="1"/>
              <a:t>nuclear</a:t>
            </a:r>
            <a:r>
              <a:rPr lang="de-DE" sz="2400" dirty="0"/>
              <a:t> </a:t>
            </a:r>
            <a:r>
              <a:rPr lang="de-DE" sz="2400" dirty="0" err="1"/>
              <a:t>energy</a:t>
            </a:r>
            <a:r>
              <a:rPr lang="de-DE" sz="2400" dirty="0"/>
              <a:t> </a:t>
            </a:r>
            <a:r>
              <a:rPr lang="de-DE" sz="2400" dirty="0" err="1"/>
              <a:t>for</a:t>
            </a:r>
            <a:r>
              <a:rPr lang="de-DE" sz="2400" dirty="0"/>
              <a:t> </a:t>
            </a:r>
            <a:r>
              <a:rPr lang="de-DE" sz="2400" dirty="0" err="1"/>
              <a:t>transport</a:t>
            </a:r>
            <a:r>
              <a:rPr lang="de-DE" sz="2400" dirty="0"/>
              <a:t> </a:t>
            </a:r>
            <a:r>
              <a:rPr lang="de-DE" sz="2400" dirty="0" err="1" smtClean="0"/>
              <a:t>really</a:t>
            </a:r>
            <a:r>
              <a:rPr lang="de-DE" sz="2400" dirty="0" smtClean="0"/>
              <a:t>  absurd</a:t>
            </a:r>
            <a:r>
              <a:rPr lang="de-DE" sz="2400" dirty="0"/>
              <a:t>? </a:t>
            </a:r>
            <a:endParaRPr lang="de-DE" sz="2400" dirty="0" smtClean="0"/>
          </a:p>
        </p:txBody>
      </p:sp>
      <p:sp>
        <p:nvSpPr>
          <p:cNvPr id="3" name="Textfeld 2"/>
          <p:cNvSpPr txBox="1"/>
          <p:nvPr/>
        </p:nvSpPr>
        <p:spPr>
          <a:xfrm>
            <a:off x="286900" y="5763811"/>
            <a:ext cx="11050141" cy="523220"/>
          </a:xfrm>
          <a:prstGeom prst="rect">
            <a:avLst/>
          </a:prstGeom>
          <a:noFill/>
        </p:spPr>
        <p:txBody>
          <a:bodyPr wrap="none" rtlCol="0">
            <a:spAutoFit/>
          </a:bodyPr>
          <a:lstStyle/>
          <a:p>
            <a:r>
              <a:rPr lang="de-AT" sz="2800" dirty="0" err="1" smtClean="0"/>
              <a:t>And</a:t>
            </a:r>
            <a:r>
              <a:rPr lang="de-AT" sz="2800" dirty="0" smtClean="0"/>
              <a:t> </a:t>
            </a:r>
            <a:r>
              <a:rPr lang="de-AT" sz="2800" dirty="0" err="1" smtClean="0"/>
              <a:t>have</a:t>
            </a:r>
            <a:r>
              <a:rPr lang="de-AT" sz="2800" dirty="0" smtClean="0"/>
              <a:t> </a:t>
            </a:r>
            <a:r>
              <a:rPr lang="de-AT" sz="2800" dirty="0" err="1" smtClean="0"/>
              <a:t>been</a:t>
            </a:r>
            <a:r>
              <a:rPr lang="de-AT" sz="2800" dirty="0" smtClean="0"/>
              <a:t> </a:t>
            </a:r>
            <a:r>
              <a:rPr lang="de-AT" sz="2800" dirty="0" err="1" smtClean="0"/>
              <a:t>used</a:t>
            </a:r>
            <a:r>
              <a:rPr lang="de-AT" sz="2800" dirty="0" smtClean="0"/>
              <a:t> in large </a:t>
            </a:r>
            <a:r>
              <a:rPr lang="de-AT" sz="2800" dirty="0" err="1" smtClean="0"/>
              <a:t>numbers</a:t>
            </a:r>
            <a:r>
              <a:rPr lang="de-AT" sz="2800" dirty="0" smtClean="0"/>
              <a:t>! (</a:t>
            </a:r>
            <a:r>
              <a:rPr lang="de-AT" sz="2800" dirty="0" err="1" smtClean="0"/>
              <a:t>Almost</a:t>
            </a:r>
            <a:r>
              <a:rPr lang="de-AT" sz="2800" dirty="0" smtClean="0"/>
              <a:t> all </a:t>
            </a:r>
            <a:r>
              <a:rPr lang="de-AT" sz="2800" dirty="0" err="1" smtClean="0"/>
              <a:t>space</a:t>
            </a:r>
            <a:r>
              <a:rPr lang="de-AT" sz="2800" dirty="0" smtClean="0"/>
              <a:t> </a:t>
            </a:r>
            <a:r>
              <a:rPr lang="de-AT" sz="2800" dirty="0" err="1" smtClean="0"/>
              <a:t>probes</a:t>
            </a:r>
            <a:r>
              <a:rPr lang="de-AT" sz="2800" dirty="0" smtClean="0"/>
              <a:t> </a:t>
            </a:r>
            <a:r>
              <a:rPr lang="de-AT" sz="2800" dirty="0" err="1" smtClean="0"/>
              <a:t>use</a:t>
            </a:r>
            <a:r>
              <a:rPr lang="de-AT" sz="2800" dirty="0" smtClean="0"/>
              <a:t> </a:t>
            </a:r>
            <a:r>
              <a:rPr lang="de-AT" sz="2800" dirty="0" err="1" smtClean="0"/>
              <a:t>them</a:t>
            </a:r>
            <a:r>
              <a:rPr lang="de-AT" sz="2800" dirty="0" smtClean="0"/>
              <a:t>.) </a:t>
            </a:r>
            <a:endParaRPr lang="de-AT" sz="2800" dirty="0"/>
          </a:p>
        </p:txBody>
      </p:sp>
      <p:sp>
        <p:nvSpPr>
          <p:cNvPr id="7" name="Textfeld 6"/>
          <p:cNvSpPr txBox="1"/>
          <p:nvPr/>
        </p:nvSpPr>
        <p:spPr>
          <a:xfrm>
            <a:off x="334152" y="2139309"/>
            <a:ext cx="11594462" cy="461665"/>
          </a:xfrm>
          <a:prstGeom prst="rect">
            <a:avLst/>
          </a:prstGeom>
          <a:noFill/>
        </p:spPr>
        <p:txBody>
          <a:bodyPr wrap="square" rtlCol="0">
            <a:spAutoFit/>
          </a:bodyPr>
          <a:lstStyle/>
          <a:p>
            <a:r>
              <a:rPr lang="de-DE" sz="2400" dirty="0" err="1" smtClean="0"/>
              <a:t>Currently</a:t>
            </a:r>
            <a:r>
              <a:rPr lang="de-DE" sz="2400" dirty="0" smtClean="0"/>
              <a:t> : (Fission) </a:t>
            </a:r>
            <a:r>
              <a:rPr lang="de-DE" sz="2400" dirty="0" err="1" smtClean="0"/>
              <a:t>Uranium</a:t>
            </a:r>
            <a:r>
              <a:rPr lang="de-DE" sz="2400" dirty="0" smtClean="0"/>
              <a:t> </a:t>
            </a:r>
            <a:r>
              <a:rPr lang="de-DE" sz="2400" dirty="0" err="1" smtClean="0"/>
              <a:t>reactors</a:t>
            </a:r>
            <a:r>
              <a:rPr lang="de-DE" sz="2400" dirty="0" smtClean="0"/>
              <a:t>; Future:  Thorium </a:t>
            </a:r>
            <a:r>
              <a:rPr lang="de-DE" sz="2400" dirty="0" err="1" smtClean="0"/>
              <a:t>reactors</a:t>
            </a:r>
            <a:r>
              <a:rPr lang="de-DE" sz="2400" dirty="0"/>
              <a:t>; Fusion </a:t>
            </a:r>
            <a:r>
              <a:rPr lang="de-DE" sz="2400" dirty="0" err="1" smtClean="0"/>
              <a:t>reactors</a:t>
            </a:r>
            <a:r>
              <a:rPr lang="de-DE" sz="2400" dirty="0"/>
              <a:t>.</a:t>
            </a:r>
            <a:endParaRPr lang="de-DE" sz="2400" dirty="0" smtClean="0"/>
          </a:p>
        </p:txBody>
      </p:sp>
      <p:sp>
        <p:nvSpPr>
          <p:cNvPr id="9" name="Textfeld 8"/>
          <p:cNvSpPr txBox="1"/>
          <p:nvPr/>
        </p:nvSpPr>
        <p:spPr>
          <a:xfrm>
            <a:off x="334152" y="3611930"/>
            <a:ext cx="11489674" cy="738664"/>
          </a:xfrm>
          <a:prstGeom prst="rect">
            <a:avLst/>
          </a:prstGeom>
          <a:noFill/>
        </p:spPr>
        <p:txBody>
          <a:bodyPr wrap="square" rtlCol="0">
            <a:spAutoFit/>
          </a:bodyPr>
          <a:lstStyle/>
          <a:p>
            <a:r>
              <a:rPr lang="de-DE" sz="2400" dirty="0" err="1"/>
              <a:t>Don‘t</a:t>
            </a:r>
            <a:r>
              <a:rPr lang="de-DE" sz="2400" dirty="0"/>
              <a:t> </a:t>
            </a:r>
            <a:r>
              <a:rPr lang="de-DE" sz="2400" dirty="0" err="1"/>
              <a:t>forget</a:t>
            </a:r>
            <a:r>
              <a:rPr lang="de-DE" sz="2400" dirty="0"/>
              <a:t>: </a:t>
            </a:r>
            <a:r>
              <a:rPr lang="de-DE" sz="2400" dirty="0" err="1"/>
              <a:t>There</a:t>
            </a:r>
            <a:r>
              <a:rPr lang="de-DE" sz="2400" dirty="0"/>
              <a:t> </a:t>
            </a:r>
            <a:r>
              <a:rPr lang="de-DE" sz="2400" dirty="0" err="1" smtClean="0"/>
              <a:t>is</a:t>
            </a:r>
            <a:r>
              <a:rPr lang="de-DE" sz="2400" dirty="0" smtClean="0"/>
              <a:t> a </a:t>
            </a:r>
            <a:r>
              <a:rPr lang="de-DE" sz="2400" dirty="0" err="1"/>
              <a:t>fleet</a:t>
            </a:r>
            <a:r>
              <a:rPr lang="de-DE" sz="2400" dirty="0"/>
              <a:t> </a:t>
            </a:r>
            <a:r>
              <a:rPr lang="de-DE" sz="2400" dirty="0" err="1"/>
              <a:t>of</a:t>
            </a:r>
            <a:r>
              <a:rPr lang="de-DE" sz="2400" dirty="0"/>
              <a:t> </a:t>
            </a:r>
            <a:r>
              <a:rPr lang="de-DE" sz="2400" dirty="0" err="1"/>
              <a:t>nuclear</a:t>
            </a:r>
            <a:r>
              <a:rPr lang="de-DE" sz="2400" dirty="0"/>
              <a:t> </a:t>
            </a:r>
            <a:r>
              <a:rPr lang="de-DE" sz="2400" dirty="0" smtClean="0"/>
              <a:t>submarines, </a:t>
            </a:r>
            <a:r>
              <a:rPr lang="de-DE" sz="2400" dirty="0" err="1" smtClean="0"/>
              <a:t>aircraft</a:t>
            </a:r>
            <a:r>
              <a:rPr lang="de-DE" sz="2400" dirty="0" smtClean="0"/>
              <a:t> </a:t>
            </a:r>
            <a:r>
              <a:rPr lang="de-DE" sz="2400" dirty="0" err="1" smtClean="0"/>
              <a:t>carriers</a:t>
            </a:r>
            <a:r>
              <a:rPr lang="de-DE" sz="2400" dirty="0" smtClean="0"/>
              <a:t> </a:t>
            </a:r>
            <a:r>
              <a:rPr lang="de-DE" sz="2400" dirty="0" err="1" smtClean="0"/>
              <a:t>and</a:t>
            </a:r>
            <a:r>
              <a:rPr lang="de-DE" sz="2400" dirty="0" smtClean="0"/>
              <a:t> </a:t>
            </a:r>
            <a:r>
              <a:rPr lang="de-DE" sz="2400" dirty="0" err="1" smtClean="0"/>
              <a:t>icebreakers</a:t>
            </a:r>
            <a:r>
              <a:rPr lang="de-DE" sz="2400" dirty="0"/>
              <a:t>.  </a:t>
            </a:r>
            <a:endParaRPr lang="de-AT" sz="2400" dirty="0"/>
          </a:p>
          <a:p>
            <a:endParaRPr lang="de-DE" dirty="0"/>
          </a:p>
        </p:txBody>
      </p:sp>
      <p:sp>
        <p:nvSpPr>
          <p:cNvPr id="11" name="Textfeld 10"/>
          <p:cNvSpPr txBox="1"/>
          <p:nvPr/>
        </p:nvSpPr>
        <p:spPr>
          <a:xfrm>
            <a:off x="301007" y="824956"/>
            <a:ext cx="11627607" cy="461665"/>
          </a:xfrm>
          <a:prstGeom prst="rect">
            <a:avLst/>
          </a:prstGeom>
          <a:noFill/>
        </p:spPr>
        <p:txBody>
          <a:bodyPr wrap="none" rtlCol="0">
            <a:spAutoFit/>
          </a:bodyPr>
          <a:lstStyle/>
          <a:p>
            <a:r>
              <a:rPr lang="de-DE" sz="2400" dirty="0" err="1">
                <a:solidFill>
                  <a:srgbClr val="8E0000"/>
                </a:solidFill>
              </a:rPr>
              <a:t>Between</a:t>
            </a:r>
            <a:r>
              <a:rPr lang="de-DE" sz="2400" dirty="0">
                <a:solidFill>
                  <a:srgbClr val="8E0000"/>
                </a:solidFill>
              </a:rPr>
              <a:t> 2015 </a:t>
            </a:r>
            <a:r>
              <a:rPr lang="de-DE" sz="2400" dirty="0" err="1">
                <a:solidFill>
                  <a:srgbClr val="8E0000"/>
                </a:solidFill>
              </a:rPr>
              <a:t>and</a:t>
            </a:r>
            <a:r>
              <a:rPr lang="de-DE" sz="2400" dirty="0">
                <a:solidFill>
                  <a:srgbClr val="8E0000"/>
                </a:solidFill>
              </a:rPr>
              <a:t> </a:t>
            </a:r>
            <a:r>
              <a:rPr lang="de-DE" sz="2400" dirty="0" err="1">
                <a:solidFill>
                  <a:srgbClr val="8E0000"/>
                </a:solidFill>
              </a:rPr>
              <a:t>today</a:t>
            </a:r>
            <a:r>
              <a:rPr lang="de-DE" sz="2400" dirty="0">
                <a:solidFill>
                  <a:srgbClr val="8E0000"/>
                </a:solidFill>
              </a:rPr>
              <a:t> </a:t>
            </a:r>
            <a:r>
              <a:rPr lang="de-DE" sz="2400" dirty="0" err="1">
                <a:solidFill>
                  <a:srgbClr val="8E0000"/>
                </a:solidFill>
              </a:rPr>
              <a:t>world-wide</a:t>
            </a:r>
            <a:r>
              <a:rPr lang="de-DE" sz="2400" dirty="0">
                <a:solidFill>
                  <a:srgbClr val="8E0000"/>
                </a:solidFill>
              </a:rPr>
              <a:t> </a:t>
            </a:r>
            <a:r>
              <a:rPr lang="de-DE" sz="2400" dirty="0" err="1">
                <a:solidFill>
                  <a:srgbClr val="8E0000"/>
                </a:solidFill>
              </a:rPr>
              <a:t>the</a:t>
            </a:r>
            <a:r>
              <a:rPr lang="de-DE" sz="2400" dirty="0">
                <a:solidFill>
                  <a:srgbClr val="8E0000"/>
                </a:solidFill>
              </a:rPr>
              <a:t> </a:t>
            </a:r>
            <a:r>
              <a:rPr lang="de-DE" sz="2400" dirty="0" err="1">
                <a:solidFill>
                  <a:srgbClr val="8E0000"/>
                </a:solidFill>
              </a:rPr>
              <a:t>no</a:t>
            </a:r>
            <a:r>
              <a:rPr lang="de-DE" sz="2400" dirty="0">
                <a:solidFill>
                  <a:srgbClr val="8E0000"/>
                </a:solidFill>
              </a:rPr>
              <a:t>. </a:t>
            </a:r>
            <a:r>
              <a:rPr lang="de-DE" sz="2400" dirty="0" err="1">
                <a:solidFill>
                  <a:srgbClr val="8E0000"/>
                </a:solidFill>
              </a:rPr>
              <a:t>of</a:t>
            </a:r>
            <a:r>
              <a:rPr lang="de-DE" sz="2400" dirty="0">
                <a:solidFill>
                  <a:srgbClr val="8E0000"/>
                </a:solidFill>
              </a:rPr>
              <a:t> </a:t>
            </a:r>
            <a:r>
              <a:rPr lang="de-DE" sz="2400" dirty="0" err="1">
                <a:solidFill>
                  <a:srgbClr val="8E0000"/>
                </a:solidFill>
              </a:rPr>
              <a:t>persons</a:t>
            </a:r>
            <a:r>
              <a:rPr lang="de-DE" sz="2400" dirty="0">
                <a:solidFill>
                  <a:srgbClr val="8E0000"/>
                </a:solidFill>
              </a:rPr>
              <a:t> </a:t>
            </a:r>
            <a:r>
              <a:rPr lang="de-DE" sz="2400" dirty="0" err="1">
                <a:solidFill>
                  <a:srgbClr val="8E0000"/>
                </a:solidFill>
              </a:rPr>
              <a:t>killed</a:t>
            </a:r>
            <a:r>
              <a:rPr lang="de-DE" sz="2400" dirty="0">
                <a:solidFill>
                  <a:srgbClr val="8E0000"/>
                </a:solidFill>
              </a:rPr>
              <a:t> </a:t>
            </a:r>
            <a:r>
              <a:rPr lang="de-DE" sz="2400" dirty="0" err="1">
                <a:solidFill>
                  <a:srgbClr val="8E0000"/>
                </a:solidFill>
              </a:rPr>
              <a:t>by</a:t>
            </a:r>
            <a:r>
              <a:rPr lang="de-DE" sz="2400" dirty="0">
                <a:solidFill>
                  <a:srgbClr val="8E0000"/>
                </a:solidFill>
              </a:rPr>
              <a:t> </a:t>
            </a:r>
            <a:r>
              <a:rPr lang="de-DE" sz="2400" dirty="0" err="1">
                <a:solidFill>
                  <a:srgbClr val="8E0000"/>
                </a:solidFill>
              </a:rPr>
              <a:t>car</a:t>
            </a:r>
            <a:r>
              <a:rPr lang="de-DE" sz="2400" dirty="0">
                <a:solidFill>
                  <a:srgbClr val="8E0000"/>
                </a:solidFill>
              </a:rPr>
              <a:t> </a:t>
            </a:r>
            <a:r>
              <a:rPr lang="de-DE" sz="2400" dirty="0" err="1">
                <a:solidFill>
                  <a:srgbClr val="8E0000"/>
                </a:solidFill>
              </a:rPr>
              <a:t>accidents</a:t>
            </a:r>
            <a:r>
              <a:rPr lang="de-DE" sz="2400" dirty="0">
                <a:solidFill>
                  <a:srgbClr val="8E0000"/>
                </a:solidFill>
              </a:rPr>
              <a:t> </a:t>
            </a:r>
            <a:r>
              <a:rPr lang="de-DE" sz="2400" dirty="0" err="1">
                <a:solidFill>
                  <a:srgbClr val="8E0000"/>
                </a:solidFill>
              </a:rPr>
              <a:t>is</a:t>
            </a:r>
            <a:r>
              <a:rPr lang="de-DE" sz="2400" dirty="0">
                <a:solidFill>
                  <a:srgbClr val="8E0000"/>
                </a:solidFill>
              </a:rPr>
              <a:t> 4, 000. </a:t>
            </a:r>
            <a:r>
              <a:rPr lang="de-DE" sz="2400" dirty="0" smtClean="0">
                <a:solidFill>
                  <a:srgbClr val="8E0000"/>
                </a:solidFill>
              </a:rPr>
              <a:t>000</a:t>
            </a:r>
            <a:endParaRPr lang="de-DE" dirty="0"/>
          </a:p>
        </p:txBody>
      </p:sp>
      <p:sp>
        <p:nvSpPr>
          <p:cNvPr id="12" name="Textfeld 11"/>
          <p:cNvSpPr txBox="1"/>
          <p:nvPr/>
        </p:nvSpPr>
        <p:spPr>
          <a:xfrm>
            <a:off x="286900" y="1229217"/>
            <a:ext cx="11655820" cy="738664"/>
          </a:xfrm>
          <a:prstGeom prst="rect">
            <a:avLst/>
          </a:prstGeom>
          <a:noFill/>
        </p:spPr>
        <p:txBody>
          <a:bodyPr wrap="none" rtlCol="0">
            <a:spAutoFit/>
          </a:bodyPr>
          <a:lstStyle/>
          <a:p>
            <a:r>
              <a:rPr lang="de-DE" sz="2400" dirty="0" err="1">
                <a:solidFill>
                  <a:srgbClr val="8E0000"/>
                </a:solidFill>
              </a:rPr>
              <a:t>Between</a:t>
            </a:r>
            <a:r>
              <a:rPr lang="de-DE" sz="2400" dirty="0">
                <a:solidFill>
                  <a:srgbClr val="8E0000"/>
                </a:solidFill>
              </a:rPr>
              <a:t> 2015 </a:t>
            </a:r>
            <a:r>
              <a:rPr lang="de-DE" sz="2400" dirty="0" err="1">
                <a:solidFill>
                  <a:srgbClr val="8E0000"/>
                </a:solidFill>
              </a:rPr>
              <a:t>and</a:t>
            </a:r>
            <a:r>
              <a:rPr lang="de-DE" sz="2400" dirty="0">
                <a:solidFill>
                  <a:srgbClr val="8E0000"/>
                </a:solidFill>
              </a:rPr>
              <a:t> </a:t>
            </a:r>
            <a:r>
              <a:rPr lang="de-DE" sz="2400" dirty="0" err="1">
                <a:solidFill>
                  <a:srgbClr val="8E0000"/>
                </a:solidFill>
              </a:rPr>
              <a:t>today</a:t>
            </a:r>
            <a:r>
              <a:rPr lang="de-DE" sz="2400" dirty="0">
                <a:solidFill>
                  <a:srgbClr val="8E0000"/>
                </a:solidFill>
              </a:rPr>
              <a:t> </a:t>
            </a:r>
            <a:r>
              <a:rPr lang="de-DE" sz="2400" dirty="0" err="1">
                <a:solidFill>
                  <a:srgbClr val="8E0000"/>
                </a:solidFill>
              </a:rPr>
              <a:t>world-wide</a:t>
            </a:r>
            <a:r>
              <a:rPr lang="de-DE" sz="2400" dirty="0">
                <a:solidFill>
                  <a:srgbClr val="8E0000"/>
                </a:solidFill>
              </a:rPr>
              <a:t> </a:t>
            </a:r>
            <a:r>
              <a:rPr lang="de-DE" sz="2400" dirty="0" err="1">
                <a:solidFill>
                  <a:srgbClr val="8E0000"/>
                </a:solidFill>
              </a:rPr>
              <a:t>the</a:t>
            </a:r>
            <a:r>
              <a:rPr lang="de-DE" sz="2400" dirty="0">
                <a:solidFill>
                  <a:srgbClr val="8E0000"/>
                </a:solidFill>
              </a:rPr>
              <a:t> </a:t>
            </a:r>
            <a:r>
              <a:rPr lang="de-DE" sz="2400" dirty="0" err="1">
                <a:solidFill>
                  <a:srgbClr val="8E0000"/>
                </a:solidFill>
              </a:rPr>
              <a:t>no</a:t>
            </a:r>
            <a:r>
              <a:rPr lang="de-DE" sz="2400" dirty="0">
                <a:solidFill>
                  <a:srgbClr val="8E0000"/>
                </a:solidFill>
              </a:rPr>
              <a:t>. </a:t>
            </a:r>
            <a:r>
              <a:rPr lang="de-DE" sz="2400" dirty="0" err="1">
                <a:solidFill>
                  <a:srgbClr val="8E0000"/>
                </a:solidFill>
              </a:rPr>
              <a:t>of</a:t>
            </a:r>
            <a:r>
              <a:rPr lang="de-DE" sz="2400" dirty="0">
                <a:solidFill>
                  <a:srgbClr val="8E0000"/>
                </a:solidFill>
              </a:rPr>
              <a:t> </a:t>
            </a:r>
            <a:r>
              <a:rPr lang="de-DE" sz="2400" dirty="0" err="1">
                <a:solidFill>
                  <a:srgbClr val="8E0000"/>
                </a:solidFill>
              </a:rPr>
              <a:t>persons</a:t>
            </a:r>
            <a:r>
              <a:rPr lang="de-DE" sz="2400" dirty="0">
                <a:solidFill>
                  <a:srgbClr val="8E0000"/>
                </a:solidFill>
              </a:rPr>
              <a:t> </a:t>
            </a:r>
            <a:r>
              <a:rPr lang="de-DE" sz="2400" dirty="0" err="1">
                <a:solidFill>
                  <a:srgbClr val="8E0000"/>
                </a:solidFill>
              </a:rPr>
              <a:t>killed</a:t>
            </a:r>
            <a:r>
              <a:rPr lang="de-DE" sz="2400" dirty="0">
                <a:solidFill>
                  <a:srgbClr val="8E0000"/>
                </a:solidFill>
              </a:rPr>
              <a:t> </a:t>
            </a:r>
            <a:r>
              <a:rPr lang="de-DE" sz="2400" dirty="0" err="1">
                <a:solidFill>
                  <a:srgbClr val="8E0000"/>
                </a:solidFill>
              </a:rPr>
              <a:t>by</a:t>
            </a:r>
            <a:r>
              <a:rPr lang="de-DE" sz="2400" dirty="0">
                <a:solidFill>
                  <a:srgbClr val="8E0000"/>
                </a:solidFill>
              </a:rPr>
              <a:t> </a:t>
            </a:r>
            <a:r>
              <a:rPr lang="de-DE" sz="2400" dirty="0" err="1">
                <a:solidFill>
                  <a:srgbClr val="8E0000"/>
                </a:solidFill>
              </a:rPr>
              <a:t>nuclear</a:t>
            </a:r>
            <a:r>
              <a:rPr lang="de-DE" sz="2400" dirty="0">
                <a:solidFill>
                  <a:srgbClr val="8E0000"/>
                </a:solidFill>
              </a:rPr>
              <a:t> </a:t>
            </a:r>
            <a:r>
              <a:rPr lang="de-DE" sz="2400" dirty="0" err="1">
                <a:solidFill>
                  <a:srgbClr val="8E0000"/>
                </a:solidFill>
              </a:rPr>
              <a:t>accidents</a:t>
            </a:r>
            <a:r>
              <a:rPr lang="de-DE" sz="2400" dirty="0">
                <a:solidFill>
                  <a:srgbClr val="8E0000"/>
                </a:solidFill>
              </a:rPr>
              <a:t> </a:t>
            </a:r>
            <a:r>
              <a:rPr lang="de-DE" sz="2400" dirty="0" err="1">
                <a:solidFill>
                  <a:srgbClr val="8E0000"/>
                </a:solidFill>
              </a:rPr>
              <a:t>is</a:t>
            </a:r>
            <a:r>
              <a:rPr lang="de-DE" sz="2400" dirty="0">
                <a:solidFill>
                  <a:srgbClr val="8E0000"/>
                </a:solidFill>
              </a:rPr>
              <a:t> :         0</a:t>
            </a:r>
          </a:p>
          <a:p>
            <a:endParaRPr lang="de-DE" dirty="0"/>
          </a:p>
        </p:txBody>
      </p:sp>
    </p:spTree>
    <p:extLst>
      <p:ext uri="{BB962C8B-B14F-4D97-AF65-F5344CB8AC3E}">
        <p14:creationId xmlns:p14="http://schemas.microsoft.com/office/powerpoint/2010/main" val="150787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P spid="7" grpId="0"/>
      <p:bldP spid="9"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1070" y="298764"/>
            <a:ext cx="11068799" cy="2677656"/>
          </a:xfrm>
          <a:prstGeom prst="rect">
            <a:avLst/>
          </a:prstGeom>
          <a:noFill/>
        </p:spPr>
        <p:txBody>
          <a:bodyPr wrap="none" rtlCol="0">
            <a:spAutoFit/>
          </a:bodyPr>
          <a:lstStyle/>
          <a:p>
            <a:r>
              <a:rPr lang="de-DE" sz="2400" dirty="0" smtClean="0"/>
              <a:t>Summary:</a:t>
            </a:r>
          </a:p>
          <a:p>
            <a:endParaRPr lang="de-DE" sz="2400" dirty="0"/>
          </a:p>
          <a:p>
            <a:r>
              <a:rPr lang="de-DE" sz="2400" dirty="0" smtClean="0"/>
              <a:t>--- </a:t>
            </a:r>
            <a:r>
              <a:rPr lang="de-DE" sz="2400" dirty="0" err="1" smtClean="0"/>
              <a:t>Nuclear</a:t>
            </a:r>
            <a:r>
              <a:rPr lang="de-DE" sz="2400" dirty="0" smtClean="0"/>
              <a:t> </a:t>
            </a:r>
            <a:r>
              <a:rPr lang="de-DE" sz="2400" dirty="0" err="1" smtClean="0"/>
              <a:t>energy</a:t>
            </a:r>
            <a:r>
              <a:rPr lang="de-DE" sz="2400" dirty="0" smtClean="0"/>
              <a:t> </a:t>
            </a:r>
            <a:r>
              <a:rPr lang="de-DE" sz="2400" dirty="0" err="1" smtClean="0"/>
              <a:t>is</a:t>
            </a:r>
            <a:r>
              <a:rPr lang="de-DE" sz="2400" dirty="0" smtClean="0"/>
              <a:t> </a:t>
            </a:r>
            <a:r>
              <a:rPr lang="de-DE" sz="2400" dirty="0" err="1" smtClean="0"/>
              <a:t>important</a:t>
            </a:r>
            <a:r>
              <a:rPr lang="de-DE" sz="2400" dirty="0" smtClean="0"/>
              <a:t> </a:t>
            </a:r>
            <a:r>
              <a:rPr lang="de-DE" sz="2400" dirty="0" err="1" smtClean="0"/>
              <a:t>to</a:t>
            </a:r>
            <a:r>
              <a:rPr lang="de-DE" sz="2400" dirty="0" smtClean="0"/>
              <a:t> </a:t>
            </a:r>
            <a:r>
              <a:rPr lang="de-DE" sz="2400" dirty="0" err="1" smtClean="0"/>
              <a:t>provide</a:t>
            </a:r>
            <a:r>
              <a:rPr lang="de-DE" sz="2400" dirty="0" smtClean="0"/>
              <a:t> clean </a:t>
            </a:r>
            <a:r>
              <a:rPr lang="de-DE" sz="2400" dirty="0" err="1" smtClean="0"/>
              <a:t>energy</a:t>
            </a:r>
            <a:r>
              <a:rPr lang="de-DE" sz="2400" dirty="0" smtClean="0"/>
              <a:t>. </a:t>
            </a:r>
            <a:br>
              <a:rPr lang="de-DE" sz="2400" dirty="0" smtClean="0"/>
            </a:br>
            <a:r>
              <a:rPr lang="de-DE" sz="2400" dirty="0" smtClean="0"/>
              <a:t>--- Countries not </a:t>
            </a:r>
            <a:r>
              <a:rPr lang="de-DE" sz="2400" dirty="0" err="1" smtClean="0"/>
              <a:t>using</a:t>
            </a:r>
            <a:r>
              <a:rPr lang="de-DE" sz="2400" dirty="0" smtClean="0"/>
              <a:t> </a:t>
            </a:r>
            <a:r>
              <a:rPr lang="de-DE" sz="2400" dirty="0" err="1" smtClean="0"/>
              <a:t>nuclear</a:t>
            </a:r>
            <a:r>
              <a:rPr lang="de-DE" sz="2400" dirty="0" smtClean="0"/>
              <a:t> </a:t>
            </a:r>
            <a:r>
              <a:rPr lang="de-DE" sz="2400" dirty="0" err="1" smtClean="0"/>
              <a:t>energy</a:t>
            </a:r>
            <a:r>
              <a:rPr lang="de-DE" sz="2400" dirty="0" smtClean="0"/>
              <a:t> will </a:t>
            </a:r>
            <a:r>
              <a:rPr lang="de-DE" sz="2400" dirty="0" err="1" smtClean="0"/>
              <a:t>import</a:t>
            </a:r>
            <a:r>
              <a:rPr lang="de-DE" sz="2400" dirty="0" smtClean="0"/>
              <a:t> </a:t>
            </a:r>
            <a:r>
              <a:rPr lang="de-DE" sz="2400" dirty="0" err="1" smtClean="0"/>
              <a:t>energy</a:t>
            </a:r>
            <a:r>
              <a:rPr lang="de-DE" sz="2400" dirty="0" smtClean="0"/>
              <a:t> </a:t>
            </a:r>
            <a:r>
              <a:rPr lang="de-DE" sz="2400" dirty="0" err="1" smtClean="0"/>
              <a:t>produced</a:t>
            </a:r>
            <a:r>
              <a:rPr lang="de-DE" sz="2400" dirty="0" smtClean="0"/>
              <a:t> in </a:t>
            </a:r>
            <a:r>
              <a:rPr lang="de-DE" sz="2400" dirty="0" err="1" smtClean="0"/>
              <a:t>other</a:t>
            </a:r>
            <a:r>
              <a:rPr lang="de-DE" sz="2400" dirty="0" smtClean="0"/>
              <a:t> countries</a:t>
            </a:r>
          </a:p>
          <a:p>
            <a:r>
              <a:rPr lang="de-DE" sz="2400" dirty="0" smtClean="0"/>
              <a:t>--- </a:t>
            </a:r>
            <a:r>
              <a:rPr lang="de-DE" sz="2400" dirty="0" err="1" smtClean="0"/>
              <a:t>Or</a:t>
            </a:r>
            <a:r>
              <a:rPr lang="de-DE" sz="2400" dirty="0" smtClean="0"/>
              <a:t> </a:t>
            </a:r>
            <a:r>
              <a:rPr lang="de-DE" sz="2400" dirty="0" err="1" smtClean="0"/>
              <a:t>import</a:t>
            </a:r>
            <a:r>
              <a:rPr lang="de-DE" sz="2400" dirty="0" smtClean="0"/>
              <a:t> </a:t>
            </a:r>
            <a:r>
              <a:rPr lang="de-DE" sz="2400" dirty="0" err="1" smtClean="0"/>
              <a:t>necessary</a:t>
            </a:r>
            <a:r>
              <a:rPr lang="de-DE" sz="2400" dirty="0" smtClean="0"/>
              <a:t> </a:t>
            </a:r>
            <a:r>
              <a:rPr lang="de-DE" sz="2400" dirty="0" err="1" smtClean="0"/>
              <a:t>nuclear</a:t>
            </a:r>
            <a:r>
              <a:rPr lang="de-DE" sz="2400" dirty="0" smtClean="0"/>
              <a:t> </a:t>
            </a:r>
            <a:r>
              <a:rPr lang="de-DE" sz="2400" dirty="0" err="1" smtClean="0"/>
              <a:t>technology</a:t>
            </a:r>
            <a:r>
              <a:rPr lang="de-DE" sz="2400" dirty="0" smtClean="0"/>
              <a:t> at </a:t>
            </a:r>
            <a:r>
              <a:rPr lang="de-DE" sz="2400" dirty="0" err="1" smtClean="0"/>
              <a:t>some</a:t>
            </a:r>
            <a:r>
              <a:rPr lang="de-DE" sz="2400" dirty="0" smtClean="0"/>
              <a:t> </a:t>
            </a:r>
            <a:r>
              <a:rPr lang="de-DE" sz="2400" dirty="0" err="1" smtClean="0"/>
              <a:t>stage</a:t>
            </a:r>
            <a:endParaRPr lang="de-DE" sz="2400" dirty="0" smtClean="0"/>
          </a:p>
          <a:p>
            <a:r>
              <a:rPr lang="de-DE" sz="2400" dirty="0" smtClean="0"/>
              <a:t>--- After 2030 Europe </a:t>
            </a:r>
            <a:r>
              <a:rPr lang="de-DE" sz="2400" dirty="0" err="1" smtClean="0"/>
              <a:t>is</a:t>
            </a:r>
            <a:r>
              <a:rPr lang="de-DE" sz="2400" dirty="0" smtClean="0"/>
              <a:t> </a:t>
            </a:r>
            <a:r>
              <a:rPr lang="de-DE" sz="2400" dirty="0" err="1" smtClean="0"/>
              <a:t>likely</a:t>
            </a:r>
            <a:r>
              <a:rPr lang="de-DE" sz="2400" dirty="0" smtClean="0"/>
              <a:t> </a:t>
            </a:r>
            <a:r>
              <a:rPr lang="de-DE" sz="2400" dirty="0" err="1" smtClean="0"/>
              <a:t>to</a:t>
            </a:r>
            <a:r>
              <a:rPr lang="de-DE" sz="2400" dirty="0" smtClean="0"/>
              <a:t> </a:t>
            </a:r>
            <a:r>
              <a:rPr lang="de-DE" sz="2400" dirty="0" err="1" smtClean="0"/>
              <a:t>import</a:t>
            </a:r>
            <a:r>
              <a:rPr lang="de-DE" sz="2400" dirty="0" smtClean="0"/>
              <a:t> LFTR (Thorium) </a:t>
            </a:r>
            <a:r>
              <a:rPr lang="de-DE" sz="2400" dirty="0" err="1" smtClean="0"/>
              <a:t>reactors</a:t>
            </a:r>
            <a:r>
              <a:rPr lang="de-DE" sz="2400" dirty="0" smtClean="0"/>
              <a:t> </a:t>
            </a:r>
            <a:r>
              <a:rPr lang="de-DE" sz="2400" dirty="0" err="1" smtClean="0"/>
              <a:t>from</a:t>
            </a:r>
            <a:r>
              <a:rPr lang="de-DE" sz="2400" dirty="0" smtClean="0"/>
              <a:t> China </a:t>
            </a:r>
            <a:r>
              <a:rPr lang="de-DE" sz="2400" dirty="0" err="1" smtClean="0"/>
              <a:t>or</a:t>
            </a:r>
            <a:r>
              <a:rPr lang="de-DE" sz="2400" dirty="0" smtClean="0"/>
              <a:t> </a:t>
            </a:r>
            <a:r>
              <a:rPr lang="de-DE" sz="2400" dirty="0" err="1" smtClean="0"/>
              <a:t>India</a:t>
            </a:r>
            <a:endParaRPr lang="de-DE" sz="2400" dirty="0" smtClean="0"/>
          </a:p>
          <a:p>
            <a:r>
              <a:rPr lang="de-DE" sz="2400" dirty="0" smtClean="0"/>
              <a:t>--- Advantage </a:t>
            </a:r>
            <a:r>
              <a:rPr lang="de-DE" sz="2400" dirty="0" err="1" smtClean="0"/>
              <a:t>of</a:t>
            </a:r>
            <a:r>
              <a:rPr lang="de-DE" sz="2400" dirty="0" smtClean="0"/>
              <a:t> LFTR: </a:t>
            </a:r>
            <a:r>
              <a:rPr lang="en-US" sz="2400" dirty="0" smtClean="0"/>
              <a:t>no </a:t>
            </a:r>
            <a:r>
              <a:rPr lang="en-US" sz="2400" dirty="0"/>
              <a:t>meltdown possible, radioactive waste is </a:t>
            </a:r>
            <a:r>
              <a:rPr lang="en-US" sz="2400" dirty="0" smtClean="0"/>
              <a:t>smaller, decays faster</a:t>
            </a:r>
            <a:endParaRPr lang="de-DE" sz="2400" dirty="0"/>
          </a:p>
        </p:txBody>
      </p:sp>
      <p:sp>
        <p:nvSpPr>
          <p:cNvPr id="4" name="Textfeld 3"/>
          <p:cNvSpPr txBox="1"/>
          <p:nvPr/>
        </p:nvSpPr>
        <p:spPr>
          <a:xfrm>
            <a:off x="452674" y="3666653"/>
            <a:ext cx="10016396" cy="1938992"/>
          </a:xfrm>
          <a:prstGeom prst="rect">
            <a:avLst/>
          </a:prstGeom>
          <a:noFill/>
        </p:spPr>
        <p:txBody>
          <a:bodyPr wrap="none" rtlCol="0">
            <a:spAutoFit/>
          </a:bodyPr>
          <a:lstStyle/>
          <a:p>
            <a:r>
              <a:rPr lang="en-US" sz="2400" dirty="0" smtClean="0"/>
              <a:t>Reason </a:t>
            </a:r>
            <a:r>
              <a:rPr lang="en-US" sz="2400" dirty="0"/>
              <a:t>why research </a:t>
            </a:r>
            <a:r>
              <a:rPr lang="en-US" sz="2400" dirty="0" smtClean="0"/>
              <a:t>on LFTR reactors is </a:t>
            </a:r>
            <a:r>
              <a:rPr lang="en-US" sz="2400" dirty="0"/>
              <a:t>lagging behind </a:t>
            </a:r>
            <a:r>
              <a:rPr lang="en-US" sz="2400" dirty="0" smtClean="0"/>
              <a:t>uranium reactors:</a:t>
            </a:r>
          </a:p>
          <a:p>
            <a:r>
              <a:rPr lang="en-US" sz="2400" dirty="0" smtClean="0"/>
              <a:t>Military </a:t>
            </a:r>
            <a:r>
              <a:rPr lang="en-US" sz="2400" dirty="0"/>
              <a:t>was/is not interested </a:t>
            </a:r>
            <a:r>
              <a:rPr lang="en-US" sz="2400" dirty="0" smtClean="0"/>
              <a:t>since </a:t>
            </a:r>
            <a:r>
              <a:rPr lang="en-US" sz="2400" dirty="0"/>
              <a:t>they are not well suited for </a:t>
            </a:r>
            <a:r>
              <a:rPr lang="en-US" sz="2400" dirty="0" smtClean="0"/>
              <a:t>nuclear bombs!</a:t>
            </a:r>
          </a:p>
          <a:p>
            <a:endParaRPr lang="en-US" sz="2400" dirty="0"/>
          </a:p>
          <a:p>
            <a:r>
              <a:rPr lang="en-US" sz="2400" dirty="0" smtClean="0"/>
              <a:t>As is: Probably a </a:t>
            </a:r>
            <a:r>
              <a:rPr lang="en-US" sz="2400" dirty="0"/>
              <a:t>mistake to shrug off LFTR as source of clean energy.</a:t>
            </a:r>
            <a:endParaRPr lang="de-DE" sz="2400" dirty="0"/>
          </a:p>
          <a:p>
            <a:endParaRPr lang="de-DE" sz="2400" dirty="0"/>
          </a:p>
        </p:txBody>
      </p:sp>
    </p:spTree>
    <p:extLst>
      <p:ext uri="{BB962C8B-B14F-4D97-AF65-F5344CB8AC3E}">
        <p14:creationId xmlns:p14="http://schemas.microsoft.com/office/powerpoint/2010/main" val="22422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17284" y="1240325"/>
            <a:ext cx="11823825" cy="1815882"/>
          </a:xfrm>
          <a:prstGeom prst="rect">
            <a:avLst/>
          </a:prstGeom>
          <a:noFill/>
        </p:spPr>
        <p:txBody>
          <a:bodyPr wrap="square" rtlCol="0">
            <a:spAutoFit/>
          </a:bodyPr>
          <a:lstStyle/>
          <a:p>
            <a:r>
              <a:rPr lang="de-DE" sz="2800" dirty="0" err="1" smtClean="0"/>
              <a:t>However</a:t>
            </a:r>
            <a:r>
              <a:rPr lang="de-DE" sz="2800" dirty="0" smtClean="0"/>
              <a:t>:</a:t>
            </a:r>
          </a:p>
          <a:p>
            <a:endParaRPr lang="de-DE" sz="2800" dirty="0"/>
          </a:p>
          <a:p>
            <a:r>
              <a:rPr lang="de-DE" sz="2800" dirty="0" err="1" smtClean="0"/>
              <a:t>Fighting</a:t>
            </a:r>
            <a:r>
              <a:rPr lang="de-DE" sz="2800" dirty="0" smtClean="0"/>
              <a:t> </a:t>
            </a:r>
            <a:r>
              <a:rPr lang="de-DE" sz="2800" dirty="0" err="1" smtClean="0"/>
              <a:t>climate</a:t>
            </a:r>
            <a:r>
              <a:rPr lang="de-DE" sz="2800" dirty="0" smtClean="0"/>
              <a:t>-change </a:t>
            </a:r>
            <a:r>
              <a:rPr lang="de-DE" sz="2800" dirty="0" err="1" smtClean="0"/>
              <a:t>by</a:t>
            </a:r>
            <a:r>
              <a:rPr lang="de-DE" sz="2800" dirty="0" smtClean="0"/>
              <a:t> </a:t>
            </a:r>
            <a:r>
              <a:rPr lang="de-DE" sz="2800" dirty="0" smtClean="0"/>
              <a:t>just </a:t>
            </a:r>
            <a:r>
              <a:rPr lang="de-DE" sz="2800" dirty="0" err="1" smtClean="0"/>
              <a:t>condering</a:t>
            </a:r>
            <a:r>
              <a:rPr lang="de-DE" sz="2800" dirty="0" smtClean="0"/>
              <a:t> CO2, </a:t>
            </a:r>
            <a:r>
              <a:rPr lang="de-DE" sz="2800" dirty="0" err="1" smtClean="0"/>
              <a:t>or</a:t>
            </a:r>
            <a:r>
              <a:rPr lang="de-DE" sz="2800" dirty="0" smtClean="0"/>
              <a:t> </a:t>
            </a:r>
            <a:r>
              <a:rPr lang="de-DE" sz="2800" dirty="0" err="1" smtClean="0"/>
              <a:t>change</a:t>
            </a:r>
            <a:r>
              <a:rPr lang="de-DE" sz="2800" dirty="0" smtClean="0"/>
              <a:t> </a:t>
            </a:r>
            <a:r>
              <a:rPr lang="de-DE" sz="2800" dirty="0" err="1" smtClean="0"/>
              <a:t>of</a:t>
            </a:r>
            <a:r>
              <a:rPr lang="de-DE" sz="2800" dirty="0" smtClean="0"/>
              <a:t> </a:t>
            </a:r>
            <a:r>
              <a:rPr lang="de-DE" sz="2800" dirty="0" err="1" smtClean="0"/>
              <a:t>food</a:t>
            </a:r>
            <a:r>
              <a:rPr lang="de-DE" sz="2800" dirty="0" smtClean="0"/>
              <a:t>, </a:t>
            </a:r>
            <a:r>
              <a:rPr lang="de-DE" sz="2800" dirty="0" err="1" smtClean="0"/>
              <a:t>or</a:t>
            </a:r>
            <a:r>
              <a:rPr lang="de-DE" sz="2800" dirty="0" smtClean="0"/>
              <a:t> </a:t>
            </a:r>
            <a:r>
              <a:rPr lang="de-DE" sz="2800" dirty="0" err="1" smtClean="0"/>
              <a:t>some</a:t>
            </a:r>
            <a:r>
              <a:rPr lang="de-DE" sz="2800" dirty="0" smtClean="0"/>
              <a:t>  </a:t>
            </a:r>
            <a:r>
              <a:rPr lang="de-DE" sz="2800" dirty="0" err="1" smtClean="0"/>
              <a:t>cultural</a:t>
            </a:r>
            <a:r>
              <a:rPr lang="de-DE" sz="2800" dirty="0"/>
              <a:t> </a:t>
            </a:r>
            <a:r>
              <a:rPr lang="de-DE" sz="2800" dirty="0" err="1" smtClean="0"/>
              <a:t>aspects</a:t>
            </a:r>
            <a:r>
              <a:rPr lang="de-DE" sz="2800" dirty="0" smtClean="0"/>
              <a:t>,  </a:t>
            </a:r>
            <a:r>
              <a:rPr lang="de-DE" sz="2800" dirty="0" err="1" smtClean="0"/>
              <a:t>is</a:t>
            </a:r>
            <a:r>
              <a:rPr lang="de-DE" sz="2800" dirty="0" smtClean="0"/>
              <a:t> </a:t>
            </a:r>
            <a:r>
              <a:rPr lang="de-DE" sz="2800" dirty="0" err="1" smtClean="0"/>
              <a:t>treating</a:t>
            </a:r>
            <a:r>
              <a:rPr lang="de-DE" sz="2800" dirty="0" smtClean="0"/>
              <a:t> </a:t>
            </a:r>
            <a:r>
              <a:rPr lang="de-DE" sz="2800" dirty="0" err="1" smtClean="0"/>
              <a:t>symptoms</a:t>
            </a:r>
            <a:r>
              <a:rPr lang="de-DE" sz="2800" dirty="0" smtClean="0"/>
              <a:t>, </a:t>
            </a:r>
            <a:r>
              <a:rPr lang="de-DE" sz="2800" dirty="0" smtClean="0"/>
              <a:t>not </a:t>
            </a:r>
            <a:r>
              <a:rPr lang="de-DE" sz="2800" dirty="0" err="1" smtClean="0"/>
              <a:t>the</a:t>
            </a:r>
            <a:r>
              <a:rPr lang="de-DE" sz="2800" dirty="0" smtClean="0"/>
              <a:t> real </a:t>
            </a:r>
            <a:r>
              <a:rPr lang="de-DE" sz="2800" dirty="0" err="1" smtClean="0"/>
              <a:t>problem</a:t>
            </a:r>
            <a:r>
              <a:rPr lang="de-DE" sz="2800" dirty="0" smtClean="0"/>
              <a:t>.</a:t>
            </a:r>
          </a:p>
        </p:txBody>
      </p:sp>
      <p:sp>
        <p:nvSpPr>
          <p:cNvPr id="4" name="Textfeld 3"/>
          <p:cNvSpPr txBox="1"/>
          <p:nvPr/>
        </p:nvSpPr>
        <p:spPr>
          <a:xfrm>
            <a:off x="3503692" y="4273235"/>
            <a:ext cx="3587072" cy="954107"/>
          </a:xfrm>
          <a:prstGeom prst="rect">
            <a:avLst/>
          </a:prstGeom>
          <a:noFill/>
        </p:spPr>
        <p:txBody>
          <a:bodyPr wrap="none" rtlCol="0">
            <a:spAutoFit/>
          </a:bodyPr>
          <a:lstStyle/>
          <a:p>
            <a:r>
              <a:rPr lang="de-DE" sz="3200" dirty="0" smtClean="0">
                <a:solidFill>
                  <a:srgbClr val="C00000"/>
                </a:solidFill>
              </a:rPr>
              <a:t>The real </a:t>
            </a:r>
            <a:r>
              <a:rPr lang="de-DE" sz="3200" dirty="0" err="1" smtClean="0">
                <a:solidFill>
                  <a:srgbClr val="C00000"/>
                </a:solidFill>
              </a:rPr>
              <a:t>problem</a:t>
            </a:r>
            <a:r>
              <a:rPr lang="de-DE" sz="3200" dirty="0" smtClean="0">
                <a:solidFill>
                  <a:srgbClr val="C00000"/>
                </a:solidFill>
              </a:rPr>
              <a:t> </a:t>
            </a:r>
            <a:r>
              <a:rPr lang="de-DE" sz="3200" dirty="0" err="1" smtClean="0">
                <a:solidFill>
                  <a:srgbClr val="C00000"/>
                </a:solidFill>
              </a:rPr>
              <a:t>is</a:t>
            </a:r>
            <a:r>
              <a:rPr lang="de-DE" sz="3200" dirty="0" smtClean="0">
                <a:solidFill>
                  <a:srgbClr val="C00000"/>
                </a:solidFill>
              </a:rPr>
              <a:t>: </a:t>
            </a:r>
            <a:endParaRPr lang="de-DE" sz="3200" dirty="0">
              <a:solidFill>
                <a:srgbClr val="C00000"/>
              </a:solidFill>
            </a:endParaRPr>
          </a:p>
          <a:p>
            <a:endParaRPr lang="de-DE" sz="2400" dirty="0"/>
          </a:p>
        </p:txBody>
      </p:sp>
    </p:spTree>
    <p:extLst>
      <p:ext uri="{BB962C8B-B14F-4D97-AF65-F5344CB8AC3E}">
        <p14:creationId xmlns:p14="http://schemas.microsoft.com/office/powerpoint/2010/main" val="137804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3355</Words>
  <Application>Microsoft Office PowerPoint</Application>
  <PresentationFormat>Breitbild</PresentationFormat>
  <Paragraphs>423</Paragraphs>
  <Slides>49</Slides>
  <Notes>49</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0</vt:i4>
      </vt:variant>
      <vt:variant>
        <vt:lpstr>Folientitel</vt:lpstr>
      </vt:variant>
      <vt:variant>
        <vt:i4>49</vt:i4>
      </vt:variant>
    </vt:vector>
  </HeadingPairs>
  <TitlesOfParts>
    <vt:vector size="55" baseType="lpstr">
      <vt:lpstr>Arial</vt:lpstr>
      <vt:lpstr>Calibri</vt:lpstr>
      <vt:lpstr>Calibri Light</vt:lpstr>
      <vt:lpstr>Times New Roman</vt:lpstr>
      <vt:lpstr>Wingdings</vt:lpstr>
      <vt:lpstr>Office Theme</vt:lpstr>
      <vt:lpstr>We need lots of imagination to solve some of the big problems                   facing mankind – and where does IT come in?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oUniv. Prof. Dr. Dr.h.c. Hermann Maurer</dc:creator>
  <cp:lastModifiedBy>oUniv. Prof. Dr. Dr.h.c. Hermann Maurer</cp:lastModifiedBy>
  <cp:revision>429</cp:revision>
  <dcterms:created xsi:type="dcterms:W3CDTF">2016-10-15T12:07:43Z</dcterms:created>
  <dcterms:modified xsi:type="dcterms:W3CDTF">2019-09-14T10:21:47Z</dcterms:modified>
</cp:coreProperties>
</file>