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2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C0A4F-E1C4-4040-90A2-38F01BDDD9F1}" type="datetimeFigureOut">
              <a:rPr lang="de-DE" smtClean="0"/>
              <a:t>05.02.2019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64FD-B059-4C78-9CA2-180E1F96AB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8486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C0A4F-E1C4-4040-90A2-38F01BDDD9F1}" type="datetimeFigureOut">
              <a:rPr lang="de-DE" smtClean="0"/>
              <a:t>05.02.2019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64FD-B059-4C78-9CA2-180E1F96AB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4781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C0A4F-E1C4-4040-90A2-38F01BDDD9F1}" type="datetimeFigureOut">
              <a:rPr lang="de-DE" smtClean="0"/>
              <a:t>05.02.2019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64FD-B059-4C78-9CA2-180E1F96AB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3072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C0A4F-E1C4-4040-90A2-38F01BDDD9F1}" type="datetimeFigureOut">
              <a:rPr lang="de-DE" smtClean="0"/>
              <a:t>05.02.2019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64FD-B059-4C78-9CA2-180E1F96AB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0270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C0A4F-E1C4-4040-90A2-38F01BDDD9F1}" type="datetimeFigureOut">
              <a:rPr lang="de-DE" smtClean="0"/>
              <a:t>05.02.2019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64FD-B059-4C78-9CA2-180E1F96AB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9057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C0A4F-E1C4-4040-90A2-38F01BDDD9F1}" type="datetimeFigureOut">
              <a:rPr lang="de-DE" smtClean="0"/>
              <a:t>05.02.2019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64FD-B059-4C78-9CA2-180E1F96AB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9612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C0A4F-E1C4-4040-90A2-38F01BDDD9F1}" type="datetimeFigureOut">
              <a:rPr lang="de-DE" smtClean="0"/>
              <a:t>05.02.2019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64FD-B059-4C78-9CA2-180E1F96AB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069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C0A4F-E1C4-4040-90A2-38F01BDDD9F1}" type="datetimeFigureOut">
              <a:rPr lang="de-DE" smtClean="0"/>
              <a:t>05.02.2019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64FD-B059-4C78-9CA2-180E1F96AB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5594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C0A4F-E1C4-4040-90A2-38F01BDDD9F1}" type="datetimeFigureOut">
              <a:rPr lang="de-DE" smtClean="0"/>
              <a:t>05.02.2019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64FD-B059-4C78-9CA2-180E1F96AB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6589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C0A4F-E1C4-4040-90A2-38F01BDDD9F1}" type="datetimeFigureOut">
              <a:rPr lang="de-DE" smtClean="0"/>
              <a:t>05.02.2019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64FD-B059-4C78-9CA2-180E1F96AB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6793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C0A4F-E1C4-4040-90A2-38F01BDDD9F1}" type="datetimeFigureOut">
              <a:rPr lang="de-DE" smtClean="0"/>
              <a:t>05.02.2019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64FD-B059-4C78-9CA2-180E1F96AB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1840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C0A4F-E1C4-4040-90A2-38F01BDDD9F1}" type="datetimeFigureOut">
              <a:rPr lang="de-DE" smtClean="0"/>
              <a:t>05.02.2019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F64FD-B059-4C78-9CA2-180E1F96AB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7367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ustria-forum.org/af/Geography/Asia/Georgia/Pictures/Trip_2014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708" y="0"/>
            <a:ext cx="9699292" cy="68580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5822" y="1352939"/>
            <a:ext cx="243688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Wir zeigen im</a:t>
            </a:r>
          </a:p>
          <a:p>
            <a:r>
              <a:rPr lang="de-DE" sz="2800" dirty="0" smtClean="0"/>
              <a:t>Folgenden</a:t>
            </a:r>
          </a:p>
          <a:p>
            <a:r>
              <a:rPr lang="de-DE" sz="2800" dirty="0"/>
              <a:t>z</a:t>
            </a:r>
            <a:r>
              <a:rPr lang="de-DE" sz="2800" dirty="0" smtClean="0"/>
              <a:t>u jedem der </a:t>
            </a:r>
          </a:p>
          <a:p>
            <a:r>
              <a:rPr lang="de-DE" sz="2800" dirty="0" smtClean="0"/>
              <a:t>Punkte 01</a:t>
            </a:r>
          </a:p>
          <a:p>
            <a:pPr marL="285750" indent="-285750">
              <a:buFontTx/>
              <a:buChar char="-"/>
            </a:pPr>
            <a:r>
              <a:rPr lang="de-DE" sz="2800" dirty="0" smtClean="0"/>
              <a:t>07  ein bis</a:t>
            </a:r>
          </a:p>
          <a:p>
            <a:pPr marL="285750" indent="-285750">
              <a:buFontTx/>
              <a:buChar char="-"/>
            </a:pPr>
            <a:r>
              <a:rPr lang="de-DE" sz="2800" dirty="0"/>
              <a:t>d</a:t>
            </a:r>
            <a:r>
              <a:rPr lang="de-DE" sz="2800" dirty="0" smtClean="0"/>
              <a:t>rei typische</a:t>
            </a:r>
          </a:p>
          <a:p>
            <a:r>
              <a:rPr lang="de-DE" sz="2800" dirty="0" smtClean="0"/>
              <a:t>Bilder aus dem </a:t>
            </a:r>
          </a:p>
          <a:p>
            <a:r>
              <a:rPr lang="de-DE" sz="2800" dirty="0" smtClean="0"/>
              <a:t>Jahr 2018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89278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536" y="0"/>
            <a:ext cx="9998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5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132" y="0"/>
            <a:ext cx="1006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0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525" y="328612"/>
            <a:ext cx="9886950" cy="620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02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659" y="0"/>
            <a:ext cx="103246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53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986" y="0"/>
            <a:ext cx="102400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88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7625"/>
            <a:ext cx="10515600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5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083" y="0"/>
            <a:ext cx="103438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3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677" y="0"/>
            <a:ext cx="10102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99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19" y="0"/>
            <a:ext cx="10148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08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605" y="0"/>
            <a:ext cx="10090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9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068" y="0"/>
            <a:ext cx="9847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2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80" y="0"/>
            <a:ext cx="101104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8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802" y="0"/>
            <a:ext cx="102963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0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9050"/>
            <a:ext cx="103632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77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257" y="0"/>
            <a:ext cx="10391485" cy="6858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057053" y="401216"/>
            <a:ext cx="3549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FFC000"/>
                </a:solidFill>
                <a:hlinkClick r:id="rId3"/>
              </a:rPr>
              <a:t>Georgien4 Jahre früher</a:t>
            </a:r>
            <a:endParaRPr lang="de-DE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38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975" y="0"/>
            <a:ext cx="10212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8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978" y="0"/>
            <a:ext cx="100460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5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389" y="0"/>
            <a:ext cx="10211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7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555" y="0"/>
            <a:ext cx="10324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1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610" y="0"/>
            <a:ext cx="103627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4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8575"/>
            <a:ext cx="1036320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0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06" y="0"/>
            <a:ext cx="10154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5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</Words>
  <Application>Microsoft Office PowerPoint</Application>
  <PresentationFormat>Breitbild</PresentationFormat>
  <Paragraphs>9</Paragraphs>
  <Slides>23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oUniv. Prof. Dr. Dr.h.c. Hermann Maurer</dc:creator>
  <cp:lastModifiedBy>oUniv. Prof. Dr. Dr.h.c. Hermann Maurer</cp:lastModifiedBy>
  <cp:revision>7</cp:revision>
  <dcterms:created xsi:type="dcterms:W3CDTF">2019-02-05T14:59:43Z</dcterms:created>
  <dcterms:modified xsi:type="dcterms:W3CDTF">2019-02-05T15:57:24Z</dcterms:modified>
</cp:coreProperties>
</file>